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aleway"/>
      <p:regular r:id="rId25"/>
      <p:bold r:id="rId26"/>
      <p:italic r:id="rId27"/>
      <p:boldItalic r:id="rId28"/>
    </p:embeddedFont>
    <p:embeddedFont>
      <p:font typeface="Anton"/>
      <p:regular r:id="rId29"/>
    </p:embeddedFont>
    <p:embeddedFont>
      <p:font typeface="Raleway SemiBold"/>
      <p:regular r:id="rId30"/>
      <p:bold r:id="rId31"/>
      <p:italic r:id="rId32"/>
      <p:boldItalic r:id="rId33"/>
    </p:embeddedFont>
    <p:embeddedFont>
      <p:font typeface="Roboto"/>
      <p:regular r:id="rId34"/>
      <p:bold r:id="rId35"/>
      <p:italic r:id="rId36"/>
      <p:boldItalic r:id="rId37"/>
    </p:embeddedFont>
    <p:embeddedFont>
      <p:font typeface="Poppins"/>
      <p:regular r:id="rId38"/>
      <p:bold r:id="rId39"/>
      <p:italic r:id="rId40"/>
      <p:boldItalic r:id="rId41"/>
    </p:embeddedFont>
    <p:embeddedFont>
      <p:font typeface="Barlow Semi Condensed Medium"/>
      <p:regular r:id="rId42"/>
      <p:bold r:id="rId43"/>
      <p:italic r:id="rId44"/>
      <p:boldItalic r:id="rId45"/>
    </p:embeddedFont>
    <p:embeddedFont>
      <p:font typeface="Ramabhadra"/>
      <p:regular r:id="rId46"/>
    </p:embeddedFont>
    <p:embeddedFont>
      <p:font typeface="Raleway Medium"/>
      <p:regular r:id="rId47"/>
      <p:bold r:id="rId48"/>
      <p:italic r:id="rId49"/>
      <p:boldItalic r:id="rId50"/>
    </p:embeddedFont>
    <p:embeddedFont>
      <p:font typeface="Barlow Semi Condensed"/>
      <p:regular r:id="rId51"/>
      <p:bold r:id="rId52"/>
      <p:italic r:id="rId53"/>
      <p:boldItalic r:id="rId54"/>
    </p:embeddedFont>
    <p:embeddedFont>
      <p:font typeface="Poppins ExtraBold"/>
      <p:bold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 uri="http://customooxmlschemas.google.com/">
      <go:slidesCustomData xmlns:go="http://customooxmlschemas.google.com/" r:id="rId57" roundtripDataSignature="AMtx7mhZDm12E93c86HYe2jRGeVXy7yaf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664F9F1-70E9-473F-B58D-2119F838363C}">
  <a:tblStyle styleId="{F664F9F1-70E9-473F-B58D-2119F838363C}"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italic.fntdata"/><Relationship Id="rId42" Type="http://schemas.openxmlformats.org/officeDocument/2006/relationships/font" Target="fonts/BarlowSemiCondensedMedium-regular.fntdata"/><Relationship Id="rId41" Type="http://schemas.openxmlformats.org/officeDocument/2006/relationships/font" Target="fonts/Poppins-boldItalic.fntdata"/><Relationship Id="rId44" Type="http://schemas.openxmlformats.org/officeDocument/2006/relationships/font" Target="fonts/BarlowSemiCondensedMedium-italic.fntdata"/><Relationship Id="rId43" Type="http://schemas.openxmlformats.org/officeDocument/2006/relationships/font" Target="fonts/BarlowSemiCondensedMedium-bold.fntdata"/><Relationship Id="rId46" Type="http://schemas.openxmlformats.org/officeDocument/2006/relationships/font" Target="fonts/Ramabhadra-regular.fntdata"/><Relationship Id="rId45" Type="http://schemas.openxmlformats.org/officeDocument/2006/relationships/font" Target="fonts/BarlowSemiCondensedMedium-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alewayMedium-bold.fntdata"/><Relationship Id="rId47" Type="http://schemas.openxmlformats.org/officeDocument/2006/relationships/font" Target="fonts/RalewayMedium-regular.fntdata"/><Relationship Id="rId49" Type="http://schemas.openxmlformats.org/officeDocument/2006/relationships/font" Target="fonts/RalewayMedium-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SemiBold-bold.fntdata"/><Relationship Id="rId30" Type="http://schemas.openxmlformats.org/officeDocument/2006/relationships/font" Target="fonts/RalewaySemiBold-regular.fntdata"/><Relationship Id="rId33" Type="http://schemas.openxmlformats.org/officeDocument/2006/relationships/font" Target="fonts/RalewaySemiBold-boldItalic.fntdata"/><Relationship Id="rId32" Type="http://schemas.openxmlformats.org/officeDocument/2006/relationships/font" Target="fonts/RalewaySemiBold-italic.fntdata"/><Relationship Id="rId35" Type="http://schemas.openxmlformats.org/officeDocument/2006/relationships/font" Target="fonts/Roboto-bold.fntdata"/><Relationship Id="rId34" Type="http://schemas.openxmlformats.org/officeDocument/2006/relationships/font" Target="fonts/Roboto-regular.fntdata"/><Relationship Id="rId37" Type="http://schemas.openxmlformats.org/officeDocument/2006/relationships/font" Target="fonts/Roboto-boldItalic.fntdata"/><Relationship Id="rId36" Type="http://schemas.openxmlformats.org/officeDocument/2006/relationships/font" Target="fonts/Roboto-italic.fntdata"/><Relationship Id="rId39" Type="http://schemas.openxmlformats.org/officeDocument/2006/relationships/font" Target="fonts/Poppins-bold.fntdata"/><Relationship Id="rId38" Type="http://schemas.openxmlformats.org/officeDocument/2006/relationships/font" Target="fonts/Poppins-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29" Type="http://schemas.openxmlformats.org/officeDocument/2006/relationships/font" Target="fonts/Anton-regular.fntdata"/><Relationship Id="rId51" Type="http://schemas.openxmlformats.org/officeDocument/2006/relationships/font" Target="fonts/BarlowSemiCondensed-regular.fntdata"/><Relationship Id="rId50" Type="http://schemas.openxmlformats.org/officeDocument/2006/relationships/font" Target="fonts/RalewayMedium-boldItalic.fntdata"/><Relationship Id="rId53" Type="http://schemas.openxmlformats.org/officeDocument/2006/relationships/font" Target="fonts/BarlowSemiCondensed-italic.fntdata"/><Relationship Id="rId52" Type="http://schemas.openxmlformats.org/officeDocument/2006/relationships/font" Target="fonts/BarlowSemiCondensed-bold.fntdata"/><Relationship Id="rId11" Type="http://schemas.openxmlformats.org/officeDocument/2006/relationships/slide" Target="slides/slide5.xml"/><Relationship Id="rId55" Type="http://schemas.openxmlformats.org/officeDocument/2006/relationships/font" Target="fonts/PoppinsExtraBold-bold.fntdata"/><Relationship Id="rId10" Type="http://schemas.openxmlformats.org/officeDocument/2006/relationships/slide" Target="slides/slide4.xml"/><Relationship Id="rId54" Type="http://schemas.openxmlformats.org/officeDocument/2006/relationships/font" Target="fonts/BarlowSemiCondensed-boldItalic.fntdata"/><Relationship Id="rId13" Type="http://schemas.openxmlformats.org/officeDocument/2006/relationships/slide" Target="slides/slide7.xml"/><Relationship Id="rId57" Type="http://customschemas.google.com/relationships/presentationmetadata" Target="metadata"/><Relationship Id="rId12" Type="http://schemas.openxmlformats.org/officeDocument/2006/relationships/slide" Target="slides/slide6.xml"/><Relationship Id="rId56" Type="http://schemas.openxmlformats.org/officeDocument/2006/relationships/font" Target="fonts/PoppinsExtraBold-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0" name="Shape 4020"/>
        <p:cNvGrpSpPr/>
        <p:nvPr/>
      </p:nvGrpSpPr>
      <p:grpSpPr>
        <a:xfrm>
          <a:off x="0" y="0"/>
          <a:ext cx="0" cy="0"/>
          <a:chOff x="0" y="0"/>
          <a:chExt cx="0" cy="0"/>
        </a:xfrm>
      </p:grpSpPr>
      <p:sp>
        <p:nvSpPr>
          <p:cNvPr id="4021" name="Google Shape;402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2" name="Google Shape;402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6" name="Shape 4426"/>
        <p:cNvGrpSpPr/>
        <p:nvPr/>
      </p:nvGrpSpPr>
      <p:grpSpPr>
        <a:xfrm>
          <a:off x="0" y="0"/>
          <a:ext cx="0" cy="0"/>
          <a:chOff x="0" y="0"/>
          <a:chExt cx="0" cy="0"/>
        </a:xfrm>
      </p:grpSpPr>
      <p:sp>
        <p:nvSpPr>
          <p:cNvPr id="4427" name="Google Shape;442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28" name="Google Shape;442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5" name="Shape 4435"/>
        <p:cNvGrpSpPr/>
        <p:nvPr/>
      </p:nvGrpSpPr>
      <p:grpSpPr>
        <a:xfrm>
          <a:off x="0" y="0"/>
          <a:ext cx="0" cy="0"/>
          <a:chOff x="0" y="0"/>
          <a:chExt cx="0" cy="0"/>
        </a:xfrm>
      </p:grpSpPr>
      <p:sp>
        <p:nvSpPr>
          <p:cNvPr id="4436" name="Google Shape;443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7" name="Google Shape;443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3" name="Shape 4533"/>
        <p:cNvGrpSpPr/>
        <p:nvPr/>
      </p:nvGrpSpPr>
      <p:grpSpPr>
        <a:xfrm>
          <a:off x="0" y="0"/>
          <a:ext cx="0" cy="0"/>
          <a:chOff x="0" y="0"/>
          <a:chExt cx="0" cy="0"/>
        </a:xfrm>
      </p:grpSpPr>
      <p:sp>
        <p:nvSpPr>
          <p:cNvPr id="4534" name="Google Shape;4534;g221e728878b_2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35" name="Google Shape;4535;g221e728878b_2_3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1" name="Shape 4631"/>
        <p:cNvGrpSpPr/>
        <p:nvPr/>
      </p:nvGrpSpPr>
      <p:grpSpPr>
        <a:xfrm>
          <a:off x="0" y="0"/>
          <a:ext cx="0" cy="0"/>
          <a:chOff x="0" y="0"/>
          <a:chExt cx="0" cy="0"/>
        </a:xfrm>
      </p:grpSpPr>
      <p:sp>
        <p:nvSpPr>
          <p:cNvPr id="4632" name="Google Shape;4632;g221e728878b_2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3" name="Google Shape;4633;g221e728878b_2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9" name="Shape 4729"/>
        <p:cNvGrpSpPr/>
        <p:nvPr/>
      </p:nvGrpSpPr>
      <p:grpSpPr>
        <a:xfrm>
          <a:off x="0" y="0"/>
          <a:ext cx="0" cy="0"/>
          <a:chOff x="0" y="0"/>
          <a:chExt cx="0" cy="0"/>
        </a:xfrm>
      </p:grpSpPr>
      <p:sp>
        <p:nvSpPr>
          <p:cNvPr id="4730" name="Google Shape;4730;g221e728878b_2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31" name="Google Shape;4731;g221e728878b_2_2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7" name="Shape 4827"/>
        <p:cNvGrpSpPr/>
        <p:nvPr/>
      </p:nvGrpSpPr>
      <p:grpSpPr>
        <a:xfrm>
          <a:off x="0" y="0"/>
          <a:ext cx="0" cy="0"/>
          <a:chOff x="0" y="0"/>
          <a:chExt cx="0" cy="0"/>
        </a:xfrm>
      </p:grpSpPr>
      <p:sp>
        <p:nvSpPr>
          <p:cNvPr id="4828" name="Google Shape;4828;g221e728878b_2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9" name="Google Shape;4829;g221e728878b_2_5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6" name="Shape 4926"/>
        <p:cNvGrpSpPr/>
        <p:nvPr/>
      </p:nvGrpSpPr>
      <p:grpSpPr>
        <a:xfrm>
          <a:off x="0" y="0"/>
          <a:ext cx="0" cy="0"/>
          <a:chOff x="0" y="0"/>
          <a:chExt cx="0" cy="0"/>
        </a:xfrm>
      </p:grpSpPr>
      <p:sp>
        <p:nvSpPr>
          <p:cNvPr id="4927" name="Google Shape;4927;g221e728878b_2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28" name="Google Shape;4928;g221e728878b_2_4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4" name="Shape 5024"/>
        <p:cNvGrpSpPr/>
        <p:nvPr/>
      </p:nvGrpSpPr>
      <p:grpSpPr>
        <a:xfrm>
          <a:off x="0" y="0"/>
          <a:ext cx="0" cy="0"/>
          <a:chOff x="0" y="0"/>
          <a:chExt cx="0" cy="0"/>
        </a:xfrm>
      </p:grpSpPr>
      <p:sp>
        <p:nvSpPr>
          <p:cNvPr id="5025" name="Google Shape;5025;g221e728878b_2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6" name="Google Shape;5026;g221e728878b_2_6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2" name="Shape 5122"/>
        <p:cNvGrpSpPr/>
        <p:nvPr/>
      </p:nvGrpSpPr>
      <p:grpSpPr>
        <a:xfrm>
          <a:off x="0" y="0"/>
          <a:ext cx="0" cy="0"/>
          <a:chOff x="0" y="0"/>
          <a:chExt cx="0" cy="0"/>
        </a:xfrm>
      </p:grpSpPr>
      <p:sp>
        <p:nvSpPr>
          <p:cNvPr id="5123" name="Google Shape;5123;g221e728878b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24" name="Google Shape;5124;g221e728878b_2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2" name="Shape 4122"/>
        <p:cNvGrpSpPr/>
        <p:nvPr/>
      </p:nvGrpSpPr>
      <p:grpSpPr>
        <a:xfrm>
          <a:off x="0" y="0"/>
          <a:ext cx="0" cy="0"/>
          <a:chOff x="0" y="0"/>
          <a:chExt cx="0" cy="0"/>
        </a:xfrm>
      </p:grpSpPr>
      <p:sp>
        <p:nvSpPr>
          <p:cNvPr id="4123" name="Google Shape;4123;g221e728878b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4" name="Google Shape;4124;g221e728878b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9" name="Shape 4129"/>
        <p:cNvGrpSpPr/>
        <p:nvPr/>
      </p:nvGrpSpPr>
      <p:grpSpPr>
        <a:xfrm>
          <a:off x="0" y="0"/>
          <a:ext cx="0" cy="0"/>
          <a:chOff x="0" y="0"/>
          <a:chExt cx="0" cy="0"/>
        </a:xfrm>
      </p:grpSpPr>
      <p:sp>
        <p:nvSpPr>
          <p:cNvPr id="4130" name="Google Shape;413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31" name="Google Shape;413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6" name="Shape 4136"/>
        <p:cNvGrpSpPr/>
        <p:nvPr/>
      </p:nvGrpSpPr>
      <p:grpSpPr>
        <a:xfrm>
          <a:off x="0" y="0"/>
          <a:ext cx="0" cy="0"/>
          <a:chOff x="0" y="0"/>
          <a:chExt cx="0" cy="0"/>
        </a:xfrm>
      </p:grpSpPr>
      <p:sp>
        <p:nvSpPr>
          <p:cNvPr id="4137" name="Google Shape;413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38" name="Google Shape;413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3" name="Shape 4143"/>
        <p:cNvGrpSpPr/>
        <p:nvPr/>
      </p:nvGrpSpPr>
      <p:grpSpPr>
        <a:xfrm>
          <a:off x="0" y="0"/>
          <a:ext cx="0" cy="0"/>
          <a:chOff x="0" y="0"/>
          <a:chExt cx="0" cy="0"/>
        </a:xfrm>
      </p:grpSpPr>
      <p:sp>
        <p:nvSpPr>
          <p:cNvPr id="4144" name="Google Shape;414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5" name="Google Shape;414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2" name="Shape 4232"/>
        <p:cNvGrpSpPr/>
        <p:nvPr/>
      </p:nvGrpSpPr>
      <p:grpSpPr>
        <a:xfrm>
          <a:off x="0" y="0"/>
          <a:ext cx="0" cy="0"/>
          <a:chOff x="0" y="0"/>
          <a:chExt cx="0" cy="0"/>
        </a:xfrm>
      </p:grpSpPr>
      <p:sp>
        <p:nvSpPr>
          <p:cNvPr id="4233" name="Google Shape;4233;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4" name="Google Shape;423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9" name="Shape 4319"/>
        <p:cNvGrpSpPr/>
        <p:nvPr/>
      </p:nvGrpSpPr>
      <p:grpSpPr>
        <a:xfrm>
          <a:off x="0" y="0"/>
          <a:ext cx="0" cy="0"/>
          <a:chOff x="0" y="0"/>
          <a:chExt cx="0" cy="0"/>
        </a:xfrm>
      </p:grpSpPr>
      <p:sp>
        <p:nvSpPr>
          <p:cNvPr id="4320" name="Google Shape;4320;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1" name="Google Shape;432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7" name="Shape 4407"/>
        <p:cNvGrpSpPr/>
        <p:nvPr/>
      </p:nvGrpSpPr>
      <p:grpSpPr>
        <a:xfrm>
          <a:off x="0" y="0"/>
          <a:ext cx="0" cy="0"/>
          <a:chOff x="0" y="0"/>
          <a:chExt cx="0" cy="0"/>
        </a:xfrm>
      </p:grpSpPr>
      <p:sp>
        <p:nvSpPr>
          <p:cNvPr id="4408" name="Google Shape;440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09" name="Google Shape;440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6" name="Shape 4416"/>
        <p:cNvGrpSpPr/>
        <p:nvPr/>
      </p:nvGrpSpPr>
      <p:grpSpPr>
        <a:xfrm>
          <a:off x="0" y="0"/>
          <a:ext cx="0" cy="0"/>
          <a:chOff x="0" y="0"/>
          <a:chExt cx="0" cy="0"/>
        </a:xfrm>
      </p:grpSpPr>
      <p:sp>
        <p:nvSpPr>
          <p:cNvPr id="4417" name="Google Shape;441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8" name="Google Shape;441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2"/>
          <p:cNvSpPr txBox="1"/>
          <p:nvPr>
            <p:ph idx="1" type="subTitle"/>
          </p:nvPr>
        </p:nvSpPr>
        <p:spPr>
          <a:xfrm>
            <a:off x="882825" y="3646125"/>
            <a:ext cx="3007200" cy="552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1" name="Google Shape;11;p12"/>
          <p:cNvSpPr txBox="1"/>
          <p:nvPr>
            <p:ph type="title"/>
          </p:nvPr>
        </p:nvSpPr>
        <p:spPr>
          <a:xfrm>
            <a:off x="882825" y="914925"/>
            <a:ext cx="3738600" cy="2547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500"/>
            </a:lvl1pPr>
            <a:lvl2pPr lvl="1" algn="ctr">
              <a:lnSpc>
                <a:spcPct val="100000"/>
              </a:lnSpc>
              <a:spcBef>
                <a:spcPts val="0"/>
              </a:spcBef>
              <a:spcAft>
                <a:spcPts val="0"/>
              </a:spcAft>
              <a:buSzPts val="2800"/>
              <a:buNone/>
              <a:defRPr>
                <a:latin typeface="Raleway"/>
                <a:ea typeface="Raleway"/>
                <a:cs typeface="Raleway"/>
                <a:sym typeface="Raleway"/>
              </a:defRPr>
            </a:lvl2pPr>
            <a:lvl3pPr lvl="2" algn="ctr">
              <a:lnSpc>
                <a:spcPct val="100000"/>
              </a:lnSpc>
              <a:spcBef>
                <a:spcPts val="0"/>
              </a:spcBef>
              <a:spcAft>
                <a:spcPts val="0"/>
              </a:spcAft>
              <a:buSzPts val="2800"/>
              <a:buNone/>
              <a:defRPr>
                <a:latin typeface="Raleway"/>
                <a:ea typeface="Raleway"/>
                <a:cs typeface="Raleway"/>
                <a:sym typeface="Raleway"/>
              </a:defRPr>
            </a:lvl3pPr>
            <a:lvl4pPr lvl="3" algn="ctr">
              <a:lnSpc>
                <a:spcPct val="100000"/>
              </a:lnSpc>
              <a:spcBef>
                <a:spcPts val="0"/>
              </a:spcBef>
              <a:spcAft>
                <a:spcPts val="0"/>
              </a:spcAft>
              <a:buSzPts val="2800"/>
              <a:buNone/>
              <a:defRPr>
                <a:latin typeface="Raleway"/>
                <a:ea typeface="Raleway"/>
                <a:cs typeface="Raleway"/>
                <a:sym typeface="Raleway"/>
              </a:defRPr>
            </a:lvl4pPr>
            <a:lvl5pPr lvl="4" algn="ctr">
              <a:lnSpc>
                <a:spcPct val="100000"/>
              </a:lnSpc>
              <a:spcBef>
                <a:spcPts val="0"/>
              </a:spcBef>
              <a:spcAft>
                <a:spcPts val="0"/>
              </a:spcAft>
              <a:buSzPts val="2800"/>
              <a:buNone/>
              <a:defRPr>
                <a:latin typeface="Raleway"/>
                <a:ea typeface="Raleway"/>
                <a:cs typeface="Raleway"/>
                <a:sym typeface="Raleway"/>
              </a:defRPr>
            </a:lvl5pPr>
            <a:lvl6pPr lvl="5" algn="ctr">
              <a:lnSpc>
                <a:spcPct val="100000"/>
              </a:lnSpc>
              <a:spcBef>
                <a:spcPts val="0"/>
              </a:spcBef>
              <a:spcAft>
                <a:spcPts val="0"/>
              </a:spcAft>
              <a:buSzPts val="2800"/>
              <a:buNone/>
              <a:defRPr>
                <a:latin typeface="Raleway"/>
                <a:ea typeface="Raleway"/>
                <a:cs typeface="Raleway"/>
                <a:sym typeface="Raleway"/>
              </a:defRPr>
            </a:lvl6pPr>
            <a:lvl7pPr lvl="6" algn="ctr">
              <a:lnSpc>
                <a:spcPct val="100000"/>
              </a:lnSpc>
              <a:spcBef>
                <a:spcPts val="0"/>
              </a:spcBef>
              <a:spcAft>
                <a:spcPts val="0"/>
              </a:spcAft>
              <a:buSzPts val="2800"/>
              <a:buNone/>
              <a:defRPr>
                <a:latin typeface="Raleway"/>
                <a:ea typeface="Raleway"/>
                <a:cs typeface="Raleway"/>
                <a:sym typeface="Raleway"/>
              </a:defRPr>
            </a:lvl7pPr>
            <a:lvl8pPr lvl="7" algn="ctr">
              <a:lnSpc>
                <a:spcPct val="100000"/>
              </a:lnSpc>
              <a:spcBef>
                <a:spcPts val="0"/>
              </a:spcBef>
              <a:spcAft>
                <a:spcPts val="0"/>
              </a:spcAft>
              <a:buSzPts val="2800"/>
              <a:buNone/>
              <a:defRPr>
                <a:latin typeface="Raleway"/>
                <a:ea typeface="Raleway"/>
                <a:cs typeface="Raleway"/>
                <a:sym typeface="Raleway"/>
              </a:defRPr>
            </a:lvl8pPr>
            <a:lvl9pPr lvl="8" algn="ctr">
              <a:lnSpc>
                <a:spcPct val="100000"/>
              </a:lnSpc>
              <a:spcBef>
                <a:spcPts val="0"/>
              </a:spcBef>
              <a:spcAft>
                <a:spcPts val="0"/>
              </a:spcAft>
              <a:buSzPts val="2800"/>
              <a:buNone/>
              <a:defRPr>
                <a:latin typeface="Raleway"/>
                <a:ea typeface="Raleway"/>
                <a:cs typeface="Raleway"/>
                <a:sym typeface="Raleway"/>
              </a:defRPr>
            </a:lvl9pPr>
          </a:lstStyle>
          <a:p/>
        </p:txBody>
      </p:sp>
      <p:sp>
        <p:nvSpPr>
          <p:cNvPr id="12" name="Google Shape;12;p12"/>
          <p:cNvSpPr/>
          <p:nvPr/>
        </p:nvSpPr>
        <p:spPr>
          <a:xfrm>
            <a:off x="0" y="778925"/>
            <a:ext cx="178901" cy="1218292"/>
          </a:xfrm>
          <a:custGeom>
            <a:rect b="b" l="l" r="r" t="t"/>
            <a:pathLst>
              <a:path extrusionOk="0" h="55421" w="12679">
                <a:moveTo>
                  <a:pt x="1" y="0"/>
                </a:moveTo>
                <a:lnTo>
                  <a:pt x="1" y="55420"/>
                </a:lnTo>
                <a:lnTo>
                  <a:pt x="12678" y="55420"/>
                </a:lnTo>
                <a:lnTo>
                  <a:pt x="1267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 name="Google Shape;13;p12"/>
          <p:cNvGrpSpPr/>
          <p:nvPr/>
        </p:nvGrpSpPr>
        <p:grpSpPr>
          <a:xfrm>
            <a:off x="-1196373" y="4579280"/>
            <a:ext cx="1759183" cy="1954502"/>
            <a:chOff x="1097500" y="772050"/>
            <a:chExt cx="1140475" cy="1267100"/>
          </a:xfrm>
        </p:grpSpPr>
        <p:sp>
          <p:nvSpPr>
            <p:cNvPr id="14" name="Google Shape;14;p12"/>
            <p:cNvSpPr/>
            <p:nvPr/>
          </p:nvSpPr>
          <p:spPr>
            <a:xfrm>
              <a:off x="1097500" y="7720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2"/>
            <p:cNvSpPr/>
            <p:nvPr/>
          </p:nvSpPr>
          <p:spPr>
            <a:xfrm>
              <a:off x="1224825"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2"/>
            <p:cNvSpPr/>
            <p:nvPr/>
          </p:nvSpPr>
          <p:spPr>
            <a:xfrm>
              <a:off x="1351475" y="7720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2"/>
            <p:cNvSpPr/>
            <p:nvPr/>
          </p:nvSpPr>
          <p:spPr>
            <a:xfrm>
              <a:off x="1478100"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12"/>
            <p:cNvSpPr/>
            <p:nvPr/>
          </p:nvSpPr>
          <p:spPr>
            <a:xfrm>
              <a:off x="1604750" y="7720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2"/>
            <p:cNvSpPr/>
            <p:nvPr/>
          </p:nvSpPr>
          <p:spPr>
            <a:xfrm>
              <a:off x="1731375"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2"/>
            <p:cNvSpPr/>
            <p:nvPr/>
          </p:nvSpPr>
          <p:spPr>
            <a:xfrm>
              <a:off x="1858025" y="7720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2"/>
            <p:cNvSpPr/>
            <p:nvPr/>
          </p:nvSpPr>
          <p:spPr>
            <a:xfrm>
              <a:off x="1984650" y="7720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2"/>
            <p:cNvSpPr/>
            <p:nvPr/>
          </p:nvSpPr>
          <p:spPr>
            <a:xfrm>
              <a:off x="2111300"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12"/>
            <p:cNvSpPr/>
            <p:nvPr/>
          </p:nvSpPr>
          <p:spPr>
            <a:xfrm>
              <a:off x="1097500" y="89870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2"/>
            <p:cNvSpPr/>
            <p:nvPr/>
          </p:nvSpPr>
          <p:spPr>
            <a:xfrm>
              <a:off x="1224825"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2"/>
            <p:cNvSpPr/>
            <p:nvPr/>
          </p:nvSpPr>
          <p:spPr>
            <a:xfrm>
              <a:off x="1351475" y="89870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12"/>
            <p:cNvSpPr/>
            <p:nvPr/>
          </p:nvSpPr>
          <p:spPr>
            <a:xfrm>
              <a:off x="1478100"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12"/>
            <p:cNvSpPr/>
            <p:nvPr/>
          </p:nvSpPr>
          <p:spPr>
            <a:xfrm>
              <a:off x="1604750" y="89870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12"/>
            <p:cNvSpPr/>
            <p:nvPr/>
          </p:nvSpPr>
          <p:spPr>
            <a:xfrm>
              <a:off x="1731375"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2"/>
            <p:cNvSpPr/>
            <p:nvPr/>
          </p:nvSpPr>
          <p:spPr>
            <a:xfrm>
              <a:off x="1858025" y="89870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12"/>
            <p:cNvSpPr/>
            <p:nvPr/>
          </p:nvSpPr>
          <p:spPr>
            <a:xfrm>
              <a:off x="1984650" y="89870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12"/>
            <p:cNvSpPr/>
            <p:nvPr/>
          </p:nvSpPr>
          <p:spPr>
            <a:xfrm>
              <a:off x="2111300"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12"/>
            <p:cNvSpPr/>
            <p:nvPr/>
          </p:nvSpPr>
          <p:spPr>
            <a:xfrm>
              <a:off x="1097500" y="10253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12"/>
            <p:cNvSpPr/>
            <p:nvPr/>
          </p:nvSpPr>
          <p:spPr>
            <a:xfrm>
              <a:off x="1224825"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12"/>
            <p:cNvSpPr/>
            <p:nvPr/>
          </p:nvSpPr>
          <p:spPr>
            <a:xfrm>
              <a:off x="1351475" y="10253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12"/>
            <p:cNvSpPr/>
            <p:nvPr/>
          </p:nvSpPr>
          <p:spPr>
            <a:xfrm>
              <a:off x="1478100"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12"/>
            <p:cNvSpPr/>
            <p:nvPr/>
          </p:nvSpPr>
          <p:spPr>
            <a:xfrm>
              <a:off x="1604750" y="10253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2"/>
            <p:cNvSpPr/>
            <p:nvPr/>
          </p:nvSpPr>
          <p:spPr>
            <a:xfrm>
              <a:off x="1731375"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12"/>
            <p:cNvSpPr/>
            <p:nvPr/>
          </p:nvSpPr>
          <p:spPr>
            <a:xfrm>
              <a:off x="1858025" y="10253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2"/>
            <p:cNvSpPr/>
            <p:nvPr/>
          </p:nvSpPr>
          <p:spPr>
            <a:xfrm>
              <a:off x="1984650" y="10253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12"/>
            <p:cNvSpPr/>
            <p:nvPr/>
          </p:nvSpPr>
          <p:spPr>
            <a:xfrm>
              <a:off x="2111300"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12"/>
            <p:cNvSpPr/>
            <p:nvPr/>
          </p:nvSpPr>
          <p:spPr>
            <a:xfrm>
              <a:off x="1097500" y="1151975"/>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12"/>
            <p:cNvSpPr/>
            <p:nvPr/>
          </p:nvSpPr>
          <p:spPr>
            <a:xfrm>
              <a:off x="1224825"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2"/>
            <p:cNvSpPr/>
            <p:nvPr/>
          </p:nvSpPr>
          <p:spPr>
            <a:xfrm>
              <a:off x="1351475" y="1151975"/>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12"/>
            <p:cNvSpPr/>
            <p:nvPr/>
          </p:nvSpPr>
          <p:spPr>
            <a:xfrm>
              <a:off x="1478100"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12"/>
            <p:cNvSpPr/>
            <p:nvPr/>
          </p:nvSpPr>
          <p:spPr>
            <a:xfrm>
              <a:off x="1604750" y="1151975"/>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12"/>
            <p:cNvSpPr/>
            <p:nvPr/>
          </p:nvSpPr>
          <p:spPr>
            <a:xfrm>
              <a:off x="1731375"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12"/>
            <p:cNvSpPr/>
            <p:nvPr/>
          </p:nvSpPr>
          <p:spPr>
            <a:xfrm>
              <a:off x="1858025" y="1151975"/>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12"/>
            <p:cNvSpPr/>
            <p:nvPr/>
          </p:nvSpPr>
          <p:spPr>
            <a:xfrm>
              <a:off x="1984650" y="1151975"/>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12"/>
            <p:cNvSpPr/>
            <p:nvPr/>
          </p:nvSpPr>
          <p:spPr>
            <a:xfrm>
              <a:off x="2111300"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12"/>
            <p:cNvSpPr/>
            <p:nvPr/>
          </p:nvSpPr>
          <p:spPr>
            <a:xfrm>
              <a:off x="1097500" y="12786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12"/>
            <p:cNvSpPr/>
            <p:nvPr/>
          </p:nvSpPr>
          <p:spPr>
            <a:xfrm>
              <a:off x="1224825"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2"/>
            <p:cNvSpPr/>
            <p:nvPr/>
          </p:nvSpPr>
          <p:spPr>
            <a:xfrm>
              <a:off x="1351475" y="12786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12"/>
            <p:cNvSpPr/>
            <p:nvPr/>
          </p:nvSpPr>
          <p:spPr>
            <a:xfrm>
              <a:off x="1478100"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12"/>
            <p:cNvSpPr/>
            <p:nvPr/>
          </p:nvSpPr>
          <p:spPr>
            <a:xfrm>
              <a:off x="1604750" y="12786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2"/>
            <p:cNvSpPr/>
            <p:nvPr/>
          </p:nvSpPr>
          <p:spPr>
            <a:xfrm>
              <a:off x="1731375"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2"/>
            <p:cNvSpPr/>
            <p:nvPr/>
          </p:nvSpPr>
          <p:spPr>
            <a:xfrm>
              <a:off x="1858025" y="12786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2"/>
            <p:cNvSpPr/>
            <p:nvPr/>
          </p:nvSpPr>
          <p:spPr>
            <a:xfrm>
              <a:off x="1984650" y="12786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2"/>
            <p:cNvSpPr/>
            <p:nvPr/>
          </p:nvSpPr>
          <p:spPr>
            <a:xfrm>
              <a:off x="2111300"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2"/>
            <p:cNvSpPr/>
            <p:nvPr/>
          </p:nvSpPr>
          <p:spPr>
            <a:xfrm>
              <a:off x="1097500" y="14059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12"/>
            <p:cNvSpPr/>
            <p:nvPr/>
          </p:nvSpPr>
          <p:spPr>
            <a:xfrm>
              <a:off x="1224825"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2"/>
            <p:cNvSpPr/>
            <p:nvPr/>
          </p:nvSpPr>
          <p:spPr>
            <a:xfrm>
              <a:off x="1351475" y="14059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2"/>
            <p:cNvSpPr/>
            <p:nvPr/>
          </p:nvSpPr>
          <p:spPr>
            <a:xfrm>
              <a:off x="1478100"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2"/>
            <p:cNvSpPr/>
            <p:nvPr/>
          </p:nvSpPr>
          <p:spPr>
            <a:xfrm>
              <a:off x="1604750" y="14059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2"/>
            <p:cNvSpPr/>
            <p:nvPr/>
          </p:nvSpPr>
          <p:spPr>
            <a:xfrm>
              <a:off x="1731375"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2"/>
            <p:cNvSpPr/>
            <p:nvPr/>
          </p:nvSpPr>
          <p:spPr>
            <a:xfrm>
              <a:off x="1858025" y="14059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2"/>
            <p:cNvSpPr/>
            <p:nvPr/>
          </p:nvSpPr>
          <p:spPr>
            <a:xfrm>
              <a:off x="1984650" y="14059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2"/>
            <p:cNvSpPr/>
            <p:nvPr/>
          </p:nvSpPr>
          <p:spPr>
            <a:xfrm>
              <a:off x="2111300"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2"/>
            <p:cNvSpPr/>
            <p:nvPr/>
          </p:nvSpPr>
          <p:spPr>
            <a:xfrm>
              <a:off x="1097500" y="15325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2"/>
            <p:cNvSpPr/>
            <p:nvPr/>
          </p:nvSpPr>
          <p:spPr>
            <a:xfrm>
              <a:off x="1224825"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2"/>
            <p:cNvSpPr/>
            <p:nvPr/>
          </p:nvSpPr>
          <p:spPr>
            <a:xfrm>
              <a:off x="1351475" y="15325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2"/>
            <p:cNvSpPr/>
            <p:nvPr/>
          </p:nvSpPr>
          <p:spPr>
            <a:xfrm>
              <a:off x="1478100"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2"/>
            <p:cNvSpPr/>
            <p:nvPr/>
          </p:nvSpPr>
          <p:spPr>
            <a:xfrm>
              <a:off x="1604750" y="15325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2"/>
            <p:cNvSpPr/>
            <p:nvPr/>
          </p:nvSpPr>
          <p:spPr>
            <a:xfrm>
              <a:off x="1731375"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2"/>
            <p:cNvSpPr/>
            <p:nvPr/>
          </p:nvSpPr>
          <p:spPr>
            <a:xfrm>
              <a:off x="1858025" y="15325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2"/>
            <p:cNvSpPr/>
            <p:nvPr/>
          </p:nvSpPr>
          <p:spPr>
            <a:xfrm>
              <a:off x="1984650" y="15325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2"/>
            <p:cNvSpPr/>
            <p:nvPr/>
          </p:nvSpPr>
          <p:spPr>
            <a:xfrm>
              <a:off x="2111300"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2"/>
            <p:cNvSpPr/>
            <p:nvPr/>
          </p:nvSpPr>
          <p:spPr>
            <a:xfrm>
              <a:off x="1097500" y="16592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2"/>
            <p:cNvSpPr/>
            <p:nvPr/>
          </p:nvSpPr>
          <p:spPr>
            <a:xfrm>
              <a:off x="1224825"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2"/>
            <p:cNvSpPr/>
            <p:nvPr/>
          </p:nvSpPr>
          <p:spPr>
            <a:xfrm>
              <a:off x="1351475" y="16592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2"/>
            <p:cNvSpPr/>
            <p:nvPr/>
          </p:nvSpPr>
          <p:spPr>
            <a:xfrm>
              <a:off x="1478100"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2"/>
            <p:cNvSpPr/>
            <p:nvPr/>
          </p:nvSpPr>
          <p:spPr>
            <a:xfrm>
              <a:off x="1604750" y="16592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2"/>
            <p:cNvSpPr/>
            <p:nvPr/>
          </p:nvSpPr>
          <p:spPr>
            <a:xfrm>
              <a:off x="1731375"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2"/>
            <p:cNvSpPr/>
            <p:nvPr/>
          </p:nvSpPr>
          <p:spPr>
            <a:xfrm>
              <a:off x="1858025" y="16592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2"/>
            <p:cNvSpPr/>
            <p:nvPr/>
          </p:nvSpPr>
          <p:spPr>
            <a:xfrm>
              <a:off x="1984650" y="16592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2"/>
            <p:cNvSpPr/>
            <p:nvPr/>
          </p:nvSpPr>
          <p:spPr>
            <a:xfrm>
              <a:off x="2111300"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2"/>
            <p:cNvSpPr/>
            <p:nvPr/>
          </p:nvSpPr>
          <p:spPr>
            <a:xfrm>
              <a:off x="1097500" y="17858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2"/>
            <p:cNvSpPr/>
            <p:nvPr/>
          </p:nvSpPr>
          <p:spPr>
            <a:xfrm>
              <a:off x="1224825"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2"/>
            <p:cNvSpPr/>
            <p:nvPr/>
          </p:nvSpPr>
          <p:spPr>
            <a:xfrm>
              <a:off x="1351475" y="17858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2"/>
            <p:cNvSpPr/>
            <p:nvPr/>
          </p:nvSpPr>
          <p:spPr>
            <a:xfrm>
              <a:off x="1478100"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2"/>
            <p:cNvSpPr/>
            <p:nvPr/>
          </p:nvSpPr>
          <p:spPr>
            <a:xfrm>
              <a:off x="1604750" y="17858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2"/>
            <p:cNvSpPr/>
            <p:nvPr/>
          </p:nvSpPr>
          <p:spPr>
            <a:xfrm>
              <a:off x="1731375"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2"/>
            <p:cNvSpPr/>
            <p:nvPr/>
          </p:nvSpPr>
          <p:spPr>
            <a:xfrm>
              <a:off x="1858025" y="17858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2"/>
            <p:cNvSpPr/>
            <p:nvPr/>
          </p:nvSpPr>
          <p:spPr>
            <a:xfrm>
              <a:off x="1984650" y="17858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2"/>
            <p:cNvSpPr/>
            <p:nvPr/>
          </p:nvSpPr>
          <p:spPr>
            <a:xfrm>
              <a:off x="2111300"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2"/>
            <p:cNvSpPr/>
            <p:nvPr/>
          </p:nvSpPr>
          <p:spPr>
            <a:xfrm>
              <a:off x="1097500" y="1912475"/>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2"/>
            <p:cNvSpPr/>
            <p:nvPr/>
          </p:nvSpPr>
          <p:spPr>
            <a:xfrm>
              <a:off x="1224825"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2"/>
            <p:cNvSpPr/>
            <p:nvPr/>
          </p:nvSpPr>
          <p:spPr>
            <a:xfrm>
              <a:off x="1351475" y="1912475"/>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2"/>
            <p:cNvSpPr/>
            <p:nvPr/>
          </p:nvSpPr>
          <p:spPr>
            <a:xfrm>
              <a:off x="1478100"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2"/>
            <p:cNvSpPr/>
            <p:nvPr/>
          </p:nvSpPr>
          <p:spPr>
            <a:xfrm>
              <a:off x="1604750" y="1912475"/>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2"/>
            <p:cNvSpPr/>
            <p:nvPr/>
          </p:nvSpPr>
          <p:spPr>
            <a:xfrm>
              <a:off x="1731375"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2"/>
            <p:cNvSpPr/>
            <p:nvPr/>
          </p:nvSpPr>
          <p:spPr>
            <a:xfrm>
              <a:off x="1858025" y="1912475"/>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2"/>
            <p:cNvSpPr/>
            <p:nvPr/>
          </p:nvSpPr>
          <p:spPr>
            <a:xfrm>
              <a:off x="1984650" y="1912475"/>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2"/>
            <p:cNvSpPr/>
            <p:nvPr/>
          </p:nvSpPr>
          <p:spPr>
            <a:xfrm>
              <a:off x="2111300"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 name="Google Shape;104;p12"/>
          <p:cNvGrpSpPr/>
          <p:nvPr/>
        </p:nvGrpSpPr>
        <p:grpSpPr>
          <a:xfrm>
            <a:off x="8754902" y="-785437"/>
            <a:ext cx="1759183" cy="1954502"/>
            <a:chOff x="1097500" y="772050"/>
            <a:chExt cx="1140475" cy="1267100"/>
          </a:xfrm>
        </p:grpSpPr>
        <p:sp>
          <p:nvSpPr>
            <p:cNvPr id="105" name="Google Shape;105;p12"/>
            <p:cNvSpPr/>
            <p:nvPr/>
          </p:nvSpPr>
          <p:spPr>
            <a:xfrm>
              <a:off x="1097500" y="7720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06" name="Google Shape;106;p12"/>
            <p:cNvSpPr/>
            <p:nvPr/>
          </p:nvSpPr>
          <p:spPr>
            <a:xfrm>
              <a:off x="1224825"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07" name="Google Shape;107;p12"/>
            <p:cNvSpPr/>
            <p:nvPr/>
          </p:nvSpPr>
          <p:spPr>
            <a:xfrm>
              <a:off x="1351475" y="7720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08" name="Google Shape;108;p12"/>
            <p:cNvSpPr/>
            <p:nvPr/>
          </p:nvSpPr>
          <p:spPr>
            <a:xfrm>
              <a:off x="1478100"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09" name="Google Shape;109;p12"/>
            <p:cNvSpPr/>
            <p:nvPr/>
          </p:nvSpPr>
          <p:spPr>
            <a:xfrm>
              <a:off x="1604750" y="7720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0" name="Google Shape;110;p12"/>
            <p:cNvSpPr/>
            <p:nvPr/>
          </p:nvSpPr>
          <p:spPr>
            <a:xfrm>
              <a:off x="1731375"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1" name="Google Shape;111;p12"/>
            <p:cNvSpPr/>
            <p:nvPr/>
          </p:nvSpPr>
          <p:spPr>
            <a:xfrm>
              <a:off x="1858025" y="7720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2" name="Google Shape;112;p12"/>
            <p:cNvSpPr/>
            <p:nvPr/>
          </p:nvSpPr>
          <p:spPr>
            <a:xfrm>
              <a:off x="1984650" y="7720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3" name="Google Shape;113;p12"/>
            <p:cNvSpPr/>
            <p:nvPr/>
          </p:nvSpPr>
          <p:spPr>
            <a:xfrm>
              <a:off x="2111300"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4" name="Google Shape;114;p12"/>
            <p:cNvSpPr/>
            <p:nvPr/>
          </p:nvSpPr>
          <p:spPr>
            <a:xfrm>
              <a:off x="1097500" y="89870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5" name="Google Shape;115;p12"/>
            <p:cNvSpPr/>
            <p:nvPr/>
          </p:nvSpPr>
          <p:spPr>
            <a:xfrm>
              <a:off x="1224825"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6" name="Google Shape;116;p12"/>
            <p:cNvSpPr/>
            <p:nvPr/>
          </p:nvSpPr>
          <p:spPr>
            <a:xfrm>
              <a:off x="1351475" y="89870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7" name="Google Shape;117;p12"/>
            <p:cNvSpPr/>
            <p:nvPr/>
          </p:nvSpPr>
          <p:spPr>
            <a:xfrm>
              <a:off x="1478100"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8" name="Google Shape;118;p12"/>
            <p:cNvSpPr/>
            <p:nvPr/>
          </p:nvSpPr>
          <p:spPr>
            <a:xfrm>
              <a:off x="1604750" y="89870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19" name="Google Shape;119;p12"/>
            <p:cNvSpPr/>
            <p:nvPr/>
          </p:nvSpPr>
          <p:spPr>
            <a:xfrm>
              <a:off x="1731375"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0" name="Google Shape;120;p12"/>
            <p:cNvSpPr/>
            <p:nvPr/>
          </p:nvSpPr>
          <p:spPr>
            <a:xfrm>
              <a:off x="1858025" y="89870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1" name="Google Shape;121;p12"/>
            <p:cNvSpPr/>
            <p:nvPr/>
          </p:nvSpPr>
          <p:spPr>
            <a:xfrm>
              <a:off x="1984650" y="89870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2" name="Google Shape;122;p12"/>
            <p:cNvSpPr/>
            <p:nvPr/>
          </p:nvSpPr>
          <p:spPr>
            <a:xfrm>
              <a:off x="2111300"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3" name="Google Shape;123;p12"/>
            <p:cNvSpPr/>
            <p:nvPr/>
          </p:nvSpPr>
          <p:spPr>
            <a:xfrm>
              <a:off x="1097500" y="10253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4" name="Google Shape;124;p12"/>
            <p:cNvSpPr/>
            <p:nvPr/>
          </p:nvSpPr>
          <p:spPr>
            <a:xfrm>
              <a:off x="1224825"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5" name="Google Shape;125;p12"/>
            <p:cNvSpPr/>
            <p:nvPr/>
          </p:nvSpPr>
          <p:spPr>
            <a:xfrm>
              <a:off x="1351475" y="10253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6" name="Google Shape;126;p12"/>
            <p:cNvSpPr/>
            <p:nvPr/>
          </p:nvSpPr>
          <p:spPr>
            <a:xfrm>
              <a:off x="1478100"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7" name="Google Shape;127;p12"/>
            <p:cNvSpPr/>
            <p:nvPr/>
          </p:nvSpPr>
          <p:spPr>
            <a:xfrm>
              <a:off x="1604750" y="10253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8" name="Google Shape;128;p12"/>
            <p:cNvSpPr/>
            <p:nvPr/>
          </p:nvSpPr>
          <p:spPr>
            <a:xfrm>
              <a:off x="1731375"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29" name="Google Shape;129;p12"/>
            <p:cNvSpPr/>
            <p:nvPr/>
          </p:nvSpPr>
          <p:spPr>
            <a:xfrm>
              <a:off x="1858025" y="10253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0" name="Google Shape;130;p12"/>
            <p:cNvSpPr/>
            <p:nvPr/>
          </p:nvSpPr>
          <p:spPr>
            <a:xfrm>
              <a:off x="1984650" y="10253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1" name="Google Shape;131;p12"/>
            <p:cNvSpPr/>
            <p:nvPr/>
          </p:nvSpPr>
          <p:spPr>
            <a:xfrm>
              <a:off x="2111300"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2" name="Google Shape;132;p12"/>
            <p:cNvSpPr/>
            <p:nvPr/>
          </p:nvSpPr>
          <p:spPr>
            <a:xfrm>
              <a:off x="1097500" y="1151975"/>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3" name="Google Shape;133;p12"/>
            <p:cNvSpPr/>
            <p:nvPr/>
          </p:nvSpPr>
          <p:spPr>
            <a:xfrm>
              <a:off x="1224825"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4" name="Google Shape;134;p12"/>
            <p:cNvSpPr/>
            <p:nvPr/>
          </p:nvSpPr>
          <p:spPr>
            <a:xfrm>
              <a:off x="1351475" y="1151975"/>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5" name="Google Shape;135;p12"/>
            <p:cNvSpPr/>
            <p:nvPr/>
          </p:nvSpPr>
          <p:spPr>
            <a:xfrm>
              <a:off x="1478100"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6" name="Google Shape;136;p12"/>
            <p:cNvSpPr/>
            <p:nvPr/>
          </p:nvSpPr>
          <p:spPr>
            <a:xfrm>
              <a:off x="1604750" y="1151975"/>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7" name="Google Shape;137;p12"/>
            <p:cNvSpPr/>
            <p:nvPr/>
          </p:nvSpPr>
          <p:spPr>
            <a:xfrm>
              <a:off x="1731375"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8" name="Google Shape;138;p12"/>
            <p:cNvSpPr/>
            <p:nvPr/>
          </p:nvSpPr>
          <p:spPr>
            <a:xfrm>
              <a:off x="1858025" y="1151975"/>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9" name="Google Shape;139;p12"/>
            <p:cNvSpPr/>
            <p:nvPr/>
          </p:nvSpPr>
          <p:spPr>
            <a:xfrm>
              <a:off x="1984650" y="1151975"/>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0" name="Google Shape;140;p12"/>
            <p:cNvSpPr/>
            <p:nvPr/>
          </p:nvSpPr>
          <p:spPr>
            <a:xfrm>
              <a:off x="2111300"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1" name="Google Shape;141;p12"/>
            <p:cNvSpPr/>
            <p:nvPr/>
          </p:nvSpPr>
          <p:spPr>
            <a:xfrm>
              <a:off x="1097500" y="12786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2" name="Google Shape;142;p12"/>
            <p:cNvSpPr/>
            <p:nvPr/>
          </p:nvSpPr>
          <p:spPr>
            <a:xfrm>
              <a:off x="1224825"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3" name="Google Shape;143;p12"/>
            <p:cNvSpPr/>
            <p:nvPr/>
          </p:nvSpPr>
          <p:spPr>
            <a:xfrm>
              <a:off x="1351475" y="12786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4" name="Google Shape;144;p12"/>
            <p:cNvSpPr/>
            <p:nvPr/>
          </p:nvSpPr>
          <p:spPr>
            <a:xfrm>
              <a:off x="1478100"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5" name="Google Shape;145;p12"/>
            <p:cNvSpPr/>
            <p:nvPr/>
          </p:nvSpPr>
          <p:spPr>
            <a:xfrm>
              <a:off x="1604750" y="12786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6" name="Google Shape;146;p12"/>
            <p:cNvSpPr/>
            <p:nvPr/>
          </p:nvSpPr>
          <p:spPr>
            <a:xfrm>
              <a:off x="1731375"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7" name="Google Shape;147;p12"/>
            <p:cNvSpPr/>
            <p:nvPr/>
          </p:nvSpPr>
          <p:spPr>
            <a:xfrm>
              <a:off x="1858025" y="12786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8" name="Google Shape;148;p12"/>
            <p:cNvSpPr/>
            <p:nvPr/>
          </p:nvSpPr>
          <p:spPr>
            <a:xfrm>
              <a:off x="1984650" y="12786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49" name="Google Shape;149;p12"/>
            <p:cNvSpPr/>
            <p:nvPr/>
          </p:nvSpPr>
          <p:spPr>
            <a:xfrm>
              <a:off x="2111300"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0" name="Google Shape;150;p12"/>
            <p:cNvSpPr/>
            <p:nvPr/>
          </p:nvSpPr>
          <p:spPr>
            <a:xfrm>
              <a:off x="1097500" y="14059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1" name="Google Shape;151;p12"/>
            <p:cNvSpPr/>
            <p:nvPr/>
          </p:nvSpPr>
          <p:spPr>
            <a:xfrm>
              <a:off x="1224825"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2" name="Google Shape;152;p12"/>
            <p:cNvSpPr/>
            <p:nvPr/>
          </p:nvSpPr>
          <p:spPr>
            <a:xfrm>
              <a:off x="1351475" y="14059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3" name="Google Shape;153;p12"/>
            <p:cNvSpPr/>
            <p:nvPr/>
          </p:nvSpPr>
          <p:spPr>
            <a:xfrm>
              <a:off x="1478100"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4" name="Google Shape;154;p12"/>
            <p:cNvSpPr/>
            <p:nvPr/>
          </p:nvSpPr>
          <p:spPr>
            <a:xfrm>
              <a:off x="1604750" y="14059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5" name="Google Shape;155;p12"/>
            <p:cNvSpPr/>
            <p:nvPr/>
          </p:nvSpPr>
          <p:spPr>
            <a:xfrm>
              <a:off x="1731375"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6" name="Google Shape;156;p12"/>
            <p:cNvSpPr/>
            <p:nvPr/>
          </p:nvSpPr>
          <p:spPr>
            <a:xfrm>
              <a:off x="1858025" y="14059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7" name="Google Shape;157;p12"/>
            <p:cNvSpPr/>
            <p:nvPr/>
          </p:nvSpPr>
          <p:spPr>
            <a:xfrm>
              <a:off x="1984650" y="14059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8" name="Google Shape;158;p12"/>
            <p:cNvSpPr/>
            <p:nvPr/>
          </p:nvSpPr>
          <p:spPr>
            <a:xfrm>
              <a:off x="2111300"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59" name="Google Shape;159;p12"/>
            <p:cNvSpPr/>
            <p:nvPr/>
          </p:nvSpPr>
          <p:spPr>
            <a:xfrm>
              <a:off x="1097500" y="15325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0" name="Google Shape;160;p12"/>
            <p:cNvSpPr/>
            <p:nvPr/>
          </p:nvSpPr>
          <p:spPr>
            <a:xfrm>
              <a:off x="1224825"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1" name="Google Shape;161;p12"/>
            <p:cNvSpPr/>
            <p:nvPr/>
          </p:nvSpPr>
          <p:spPr>
            <a:xfrm>
              <a:off x="1351475" y="15325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2" name="Google Shape;162;p12"/>
            <p:cNvSpPr/>
            <p:nvPr/>
          </p:nvSpPr>
          <p:spPr>
            <a:xfrm>
              <a:off x="1478100"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3" name="Google Shape;163;p12"/>
            <p:cNvSpPr/>
            <p:nvPr/>
          </p:nvSpPr>
          <p:spPr>
            <a:xfrm>
              <a:off x="1604750" y="15325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4" name="Google Shape;164;p12"/>
            <p:cNvSpPr/>
            <p:nvPr/>
          </p:nvSpPr>
          <p:spPr>
            <a:xfrm>
              <a:off x="1731375"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5" name="Google Shape;165;p12"/>
            <p:cNvSpPr/>
            <p:nvPr/>
          </p:nvSpPr>
          <p:spPr>
            <a:xfrm>
              <a:off x="1858025" y="15325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6" name="Google Shape;166;p12"/>
            <p:cNvSpPr/>
            <p:nvPr/>
          </p:nvSpPr>
          <p:spPr>
            <a:xfrm>
              <a:off x="1984650" y="15325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7" name="Google Shape;167;p12"/>
            <p:cNvSpPr/>
            <p:nvPr/>
          </p:nvSpPr>
          <p:spPr>
            <a:xfrm>
              <a:off x="2111300"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8" name="Google Shape;168;p12"/>
            <p:cNvSpPr/>
            <p:nvPr/>
          </p:nvSpPr>
          <p:spPr>
            <a:xfrm>
              <a:off x="1097500" y="16592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69" name="Google Shape;169;p12"/>
            <p:cNvSpPr/>
            <p:nvPr/>
          </p:nvSpPr>
          <p:spPr>
            <a:xfrm>
              <a:off x="1224825"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0" name="Google Shape;170;p12"/>
            <p:cNvSpPr/>
            <p:nvPr/>
          </p:nvSpPr>
          <p:spPr>
            <a:xfrm>
              <a:off x="1351475" y="16592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1" name="Google Shape;171;p12"/>
            <p:cNvSpPr/>
            <p:nvPr/>
          </p:nvSpPr>
          <p:spPr>
            <a:xfrm>
              <a:off x="1478100"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2" name="Google Shape;172;p12"/>
            <p:cNvSpPr/>
            <p:nvPr/>
          </p:nvSpPr>
          <p:spPr>
            <a:xfrm>
              <a:off x="1604750" y="16592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3" name="Google Shape;173;p12"/>
            <p:cNvSpPr/>
            <p:nvPr/>
          </p:nvSpPr>
          <p:spPr>
            <a:xfrm>
              <a:off x="1731375"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4" name="Google Shape;174;p12"/>
            <p:cNvSpPr/>
            <p:nvPr/>
          </p:nvSpPr>
          <p:spPr>
            <a:xfrm>
              <a:off x="1858025" y="16592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5" name="Google Shape;175;p12"/>
            <p:cNvSpPr/>
            <p:nvPr/>
          </p:nvSpPr>
          <p:spPr>
            <a:xfrm>
              <a:off x="1984650" y="16592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6" name="Google Shape;176;p12"/>
            <p:cNvSpPr/>
            <p:nvPr/>
          </p:nvSpPr>
          <p:spPr>
            <a:xfrm>
              <a:off x="2111300"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7" name="Google Shape;177;p12"/>
            <p:cNvSpPr/>
            <p:nvPr/>
          </p:nvSpPr>
          <p:spPr>
            <a:xfrm>
              <a:off x="1097500" y="17858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8" name="Google Shape;178;p12"/>
            <p:cNvSpPr/>
            <p:nvPr/>
          </p:nvSpPr>
          <p:spPr>
            <a:xfrm>
              <a:off x="1224825"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79" name="Google Shape;179;p12"/>
            <p:cNvSpPr/>
            <p:nvPr/>
          </p:nvSpPr>
          <p:spPr>
            <a:xfrm>
              <a:off x="1351475" y="17858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0" name="Google Shape;180;p12"/>
            <p:cNvSpPr/>
            <p:nvPr/>
          </p:nvSpPr>
          <p:spPr>
            <a:xfrm>
              <a:off x="1478100"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1" name="Google Shape;181;p12"/>
            <p:cNvSpPr/>
            <p:nvPr/>
          </p:nvSpPr>
          <p:spPr>
            <a:xfrm>
              <a:off x="1604750" y="17858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2" name="Google Shape;182;p12"/>
            <p:cNvSpPr/>
            <p:nvPr/>
          </p:nvSpPr>
          <p:spPr>
            <a:xfrm>
              <a:off x="1731375"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3" name="Google Shape;183;p12"/>
            <p:cNvSpPr/>
            <p:nvPr/>
          </p:nvSpPr>
          <p:spPr>
            <a:xfrm>
              <a:off x="1858025" y="17858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4" name="Google Shape;184;p12"/>
            <p:cNvSpPr/>
            <p:nvPr/>
          </p:nvSpPr>
          <p:spPr>
            <a:xfrm>
              <a:off x="1984650" y="17858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5" name="Google Shape;185;p12"/>
            <p:cNvSpPr/>
            <p:nvPr/>
          </p:nvSpPr>
          <p:spPr>
            <a:xfrm>
              <a:off x="2111300"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6" name="Google Shape;186;p12"/>
            <p:cNvSpPr/>
            <p:nvPr/>
          </p:nvSpPr>
          <p:spPr>
            <a:xfrm>
              <a:off x="1097500" y="1912475"/>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7" name="Google Shape;187;p12"/>
            <p:cNvSpPr/>
            <p:nvPr/>
          </p:nvSpPr>
          <p:spPr>
            <a:xfrm>
              <a:off x="1224825"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8" name="Google Shape;188;p12"/>
            <p:cNvSpPr/>
            <p:nvPr/>
          </p:nvSpPr>
          <p:spPr>
            <a:xfrm>
              <a:off x="1351475" y="1912475"/>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89" name="Google Shape;189;p12"/>
            <p:cNvSpPr/>
            <p:nvPr/>
          </p:nvSpPr>
          <p:spPr>
            <a:xfrm>
              <a:off x="1478100"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90" name="Google Shape;190;p12"/>
            <p:cNvSpPr/>
            <p:nvPr/>
          </p:nvSpPr>
          <p:spPr>
            <a:xfrm>
              <a:off x="1604750" y="1912475"/>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91" name="Google Shape;191;p12"/>
            <p:cNvSpPr/>
            <p:nvPr/>
          </p:nvSpPr>
          <p:spPr>
            <a:xfrm>
              <a:off x="1731375"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92" name="Google Shape;192;p12"/>
            <p:cNvSpPr/>
            <p:nvPr/>
          </p:nvSpPr>
          <p:spPr>
            <a:xfrm>
              <a:off x="1858025" y="1912475"/>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93" name="Google Shape;193;p12"/>
            <p:cNvSpPr/>
            <p:nvPr/>
          </p:nvSpPr>
          <p:spPr>
            <a:xfrm>
              <a:off x="1984650" y="1912475"/>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94" name="Google Shape;194;p12"/>
            <p:cNvSpPr/>
            <p:nvPr/>
          </p:nvSpPr>
          <p:spPr>
            <a:xfrm>
              <a:off x="2111300"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dk2"/>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grpSp>
      <p:sp>
        <p:nvSpPr>
          <p:cNvPr id="195" name="Google Shape;195;p1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30" name="Shape 1430"/>
        <p:cNvGrpSpPr/>
        <p:nvPr/>
      </p:nvGrpSpPr>
      <p:grpSpPr>
        <a:xfrm>
          <a:off x="0" y="0"/>
          <a:ext cx="0" cy="0"/>
          <a:chOff x="0" y="0"/>
          <a:chExt cx="0" cy="0"/>
        </a:xfrm>
      </p:grpSpPr>
      <p:sp>
        <p:nvSpPr>
          <p:cNvPr id="1431" name="Google Shape;1431;p21"/>
          <p:cNvSpPr/>
          <p:nvPr/>
        </p:nvSpPr>
        <p:spPr>
          <a:xfrm>
            <a:off x="7175" y="4003375"/>
            <a:ext cx="6466800" cy="6051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21"/>
          <p:cNvSpPr txBox="1"/>
          <p:nvPr>
            <p:ph idx="1" type="body"/>
          </p:nvPr>
        </p:nvSpPr>
        <p:spPr>
          <a:xfrm>
            <a:off x="715200" y="4003475"/>
            <a:ext cx="57609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accent4"/>
              </a:buClr>
              <a:buSzPts val="1800"/>
              <a:buFont typeface="Ramabhadra"/>
              <a:buNone/>
              <a:defRPr b="1" sz="1800">
                <a:solidFill>
                  <a:schemeClr val="accent4"/>
                </a:solidFill>
                <a:latin typeface="Ramabhadra"/>
                <a:ea typeface="Ramabhadra"/>
                <a:cs typeface="Ramabhadra"/>
                <a:sym typeface="Ramabhadra"/>
              </a:defRPr>
            </a:lvl1pPr>
          </a:lstStyle>
          <a:p/>
        </p:txBody>
      </p:sp>
      <p:sp>
        <p:nvSpPr>
          <p:cNvPr id="1433" name="Google Shape;1433;p2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chemeClr val="accent4"/>
                </a:solidFill>
                <a:latin typeface="Ramabhadra"/>
                <a:ea typeface="Ramabhadra"/>
                <a:cs typeface="Ramabhadra"/>
                <a:sym typeface="Ramabhadra"/>
              </a:defRPr>
            </a:lvl1pPr>
            <a:lvl2pPr lvl="1">
              <a:buNone/>
              <a:defRPr>
                <a:solidFill>
                  <a:schemeClr val="accent4"/>
                </a:solidFill>
                <a:latin typeface="Ramabhadra"/>
                <a:ea typeface="Ramabhadra"/>
                <a:cs typeface="Ramabhadra"/>
                <a:sym typeface="Ramabhadra"/>
              </a:defRPr>
            </a:lvl2pPr>
            <a:lvl3pPr lvl="2">
              <a:buNone/>
              <a:defRPr>
                <a:solidFill>
                  <a:schemeClr val="accent4"/>
                </a:solidFill>
                <a:latin typeface="Ramabhadra"/>
                <a:ea typeface="Ramabhadra"/>
                <a:cs typeface="Ramabhadra"/>
                <a:sym typeface="Ramabhadra"/>
              </a:defRPr>
            </a:lvl3pPr>
            <a:lvl4pPr lvl="3">
              <a:buNone/>
              <a:defRPr>
                <a:solidFill>
                  <a:schemeClr val="accent4"/>
                </a:solidFill>
                <a:latin typeface="Ramabhadra"/>
                <a:ea typeface="Ramabhadra"/>
                <a:cs typeface="Ramabhadra"/>
                <a:sym typeface="Ramabhadra"/>
              </a:defRPr>
            </a:lvl4pPr>
            <a:lvl5pPr lvl="4">
              <a:buNone/>
              <a:defRPr>
                <a:solidFill>
                  <a:schemeClr val="accent4"/>
                </a:solidFill>
                <a:latin typeface="Ramabhadra"/>
                <a:ea typeface="Ramabhadra"/>
                <a:cs typeface="Ramabhadra"/>
                <a:sym typeface="Ramabhadra"/>
              </a:defRPr>
            </a:lvl5pPr>
            <a:lvl6pPr lvl="5">
              <a:buNone/>
              <a:defRPr>
                <a:solidFill>
                  <a:schemeClr val="accent4"/>
                </a:solidFill>
                <a:latin typeface="Ramabhadra"/>
                <a:ea typeface="Ramabhadra"/>
                <a:cs typeface="Ramabhadra"/>
                <a:sym typeface="Ramabhadra"/>
              </a:defRPr>
            </a:lvl6pPr>
            <a:lvl7pPr lvl="6">
              <a:buNone/>
              <a:defRPr>
                <a:solidFill>
                  <a:schemeClr val="accent4"/>
                </a:solidFill>
                <a:latin typeface="Ramabhadra"/>
                <a:ea typeface="Ramabhadra"/>
                <a:cs typeface="Ramabhadra"/>
                <a:sym typeface="Ramabhadra"/>
              </a:defRPr>
            </a:lvl7pPr>
            <a:lvl8pPr lvl="7">
              <a:buNone/>
              <a:defRPr>
                <a:solidFill>
                  <a:schemeClr val="accent4"/>
                </a:solidFill>
                <a:latin typeface="Ramabhadra"/>
                <a:ea typeface="Ramabhadra"/>
                <a:cs typeface="Ramabhadra"/>
                <a:sym typeface="Ramabhadra"/>
              </a:defRPr>
            </a:lvl8pPr>
            <a:lvl9pPr lvl="8">
              <a:buNone/>
              <a:defRPr>
                <a:solidFill>
                  <a:schemeClr val="accent4"/>
                </a:solidFill>
                <a:latin typeface="Ramabhadra"/>
                <a:ea typeface="Ramabhadra"/>
                <a:cs typeface="Ramabhadra"/>
                <a:sym typeface="Ramabhad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34" name="Shape 1434"/>
        <p:cNvGrpSpPr/>
        <p:nvPr/>
      </p:nvGrpSpPr>
      <p:grpSpPr>
        <a:xfrm>
          <a:off x="0" y="0"/>
          <a:ext cx="0" cy="0"/>
          <a:chOff x="0" y="0"/>
          <a:chExt cx="0" cy="0"/>
        </a:xfrm>
      </p:grpSpPr>
      <p:sp>
        <p:nvSpPr>
          <p:cNvPr id="1435" name="Google Shape;1435;p22"/>
          <p:cNvSpPr txBox="1"/>
          <p:nvPr>
            <p:ph hasCustomPrompt="1" type="title"/>
          </p:nvPr>
        </p:nvSpPr>
        <p:spPr>
          <a:xfrm>
            <a:off x="715200" y="1646225"/>
            <a:ext cx="7713600" cy="1559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0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436" name="Google Shape;1436;p22"/>
          <p:cNvSpPr txBox="1"/>
          <p:nvPr>
            <p:ph idx="1" type="body"/>
          </p:nvPr>
        </p:nvSpPr>
        <p:spPr>
          <a:xfrm>
            <a:off x="715200" y="2982475"/>
            <a:ext cx="7713600" cy="514800"/>
          </a:xfrm>
          <a:prstGeom prst="rect">
            <a:avLst/>
          </a:prstGeom>
          <a:noFill/>
          <a:ln>
            <a:noFill/>
          </a:ln>
        </p:spPr>
        <p:txBody>
          <a:bodyPr anchorCtr="0" anchor="ctr" bIns="91425" lIns="91425" spcFirstLastPara="1" rIns="91425" wrap="square" tIns="91425">
            <a:noAutofit/>
          </a:bodyPr>
          <a:lstStyle>
            <a:lvl1pPr indent="-330200" lvl="0" marL="457200" algn="ctr">
              <a:lnSpc>
                <a:spcPct val="100000"/>
              </a:lnSpc>
              <a:spcBef>
                <a:spcPts val="0"/>
              </a:spcBef>
              <a:spcAft>
                <a:spcPts val="0"/>
              </a:spcAft>
              <a:buSzPts val="1600"/>
              <a:buChar char="●"/>
              <a:defRPr sz="1800">
                <a:solidFill>
                  <a:schemeClr val="accent2"/>
                </a:solidFill>
              </a:defRPr>
            </a:lvl1pPr>
            <a:lvl2pPr indent="-330200" lvl="1" marL="914400" algn="ctr">
              <a:lnSpc>
                <a:spcPct val="100000"/>
              </a:lnSpc>
              <a:spcBef>
                <a:spcPts val="0"/>
              </a:spcBef>
              <a:spcAft>
                <a:spcPts val="0"/>
              </a:spcAft>
              <a:buSzPts val="1600"/>
              <a:buChar char="○"/>
              <a:defRPr/>
            </a:lvl2pPr>
            <a:lvl3pPr indent="-330200" lvl="2" marL="1371600" algn="ctr">
              <a:lnSpc>
                <a:spcPct val="100000"/>
              </a:lnSpc>
              <a:spcBef>
                <a:spcPts val="0"/>
              </a:spcBef>
              <a:spcAft>
                <a:spcPts val="0"/>
              </a:spcAft>
              <a:buSzPts val="1600"/>
              <a:buChar char="■"/>
              <a:defRPr/>
            </a:lvl3pPr>
            <a:lvl4pPr indent="-330200" lvl="3" marL="1828800" algn="ctr">
              <a:lnSpc>
                <a:spcPct val="100000"/>
              </a:lnSpc>
              <a:spcBef>
                <a:spcPts val="0"/>
              </a:spcBef>
              <a:spcAft>
                <a:spcPts val="0"/>
              </a:spcAft>
              <a:buSzPts val="1600"/>
              <a:buChar char="●"/>
              <a:defRPr/>
            </a:lvl4pPr>
            <a:lvl5pPr indent="-330200" lvl="4" marL="2286000" algn="ctr">
              <a:lnSpc>
                <a:spcPct val="100000"/>
              </a:lnSpc>
              <a:spcBef>
                <a:spcPts val="0"/>
              </a:spcBef>
              <a:spcAft>
                <a:spcPts val="0"/>
              </a:spcAft>
              <a:buSzPts val="1600"/>
              <a:buChar char="○"/>
              <a:defRPr/>
            </a:lvl5pPr>
            <a:lvl6pPr indent="-330200" lvl="5" marL="2743200" algn="ctr">
              <a:lnSpc>
                <a:spcPct val="100000"/>
              </a:lnSpc>
              <a:spcBef>
                <a:spcPts val="0"/>
              </a:spcBef>
              <a:spcAft>
                <a:spcPts val="0"/>
              </a:spcAft>
              <a:buSzPts val="1600"/>
              <a:buChar char="■"/>
              <a:defRPr/>
            </a:lvl6pPr>
            <a:lvl7pPr indent="-330200" lvl="6" marL="3200400" algn="ctr">
              <a:lnSpc>
                <a:spcPct val="100000"/>
              </a:lnSpc>
              <a:spcBef>
                <a:spcPts val="0"/>
              </a:spcBef>
              <a:spcAft>
                <a:spcPts val="0"/>
              </a:spcAft>
              <a:buSzPts val="1600"/>
              <a:buChar char="●"/>
              <a:defRPr/>
            </a:lvl7pPr>
            <a:lvl8pPr indent="-330200" lvl="7" marL="3657600" algn="ctr">
              <a:lnSpc>
                <a:spcPct val="100000"/>
              </a:lnSpc>
              <a:spcBef>
                <a:spcPts val="0"/>
              </a:spcBef>
              <a:spcAft>
                <a:spcPts val="0"/>
              </a:spcAft>
              <a:buSzPts val="1600"/>
              <a:buChar char="○"/>
              <a:defRPr/>
            </a:lvl8pPr>
            <a:lvl9pPr indent="-330200" lvl="8" marL="4114800" algn="ctr">
              <a:lnSpc>
                <a:spcPct val="100000"/>
              </a:lnSpc>
              <a:spcBef>
                <a:spcPts val="0"/>
              </a:spcBef>
              <a:spcAft>
                <a:spcPts val="0"/>
              </a:spcAft>
              <a:buSzPts val="1600"/>
              <a:buChar char="■"/>
              <a:defRPr/>
            </a:lvl9pPr>
          </a:lstStyle>
          <a:p/>
        </p:txBody>
      </p:sp>
      <p:grpSp>
        <p:nvGrpSpPr>
          <p:cNvPr id="1437" name="Google Shape;1437;p22"/>
          <p:cNvGrpSpPr/>
          <p:nvPr/>
        </p:nvGrpSpPr>
        <p:grpSpPr>
          <a:xfrm>
            <a:off x="-481443" y="3602455"/>
            <a:ext cx="2036958" cy="2263167"/>
            <a:chOff x="3273438" y="3268525"/>
            <a:chExt cx="1140450" cy="1267100"/>
          </a:xfrm>
        </p:grpSpPr>
        <p:sp>
          <p:nvSpPr>
            <p:cNvPr id="1438" name="Google Shape;1438;p22"/>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22"/>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22"/>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22"/>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22"/>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22"/>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22"/>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22"/>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22"/>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22"/>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22"/>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22"/>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22"/>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22"/>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22"/>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22"/>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22"/>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22"/>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22"/>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22"/>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22"/>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22"/>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22"/>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22"/>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22"/>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22"/>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22"/>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22"/>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22"/>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22"/>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22"/>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22"/>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22"/>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22"/>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22"/>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22"/>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22"/>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22"/>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22"/>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22"/>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22"/>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22"/>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22"/>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22"/>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22"/>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22"/>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22"/>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22"/>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22"/>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22"/>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22"/>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22"/>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22"/>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22"/>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22"/>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22"/>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22"/>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22"/>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22"/>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22"/>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22"/>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22"/>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22"/>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22"/>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22"/>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22"/>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22"/>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22"/>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22"/>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22"/>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22"/>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22"/>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22"/>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22"/>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22"/>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22"/>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22"/>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22"/>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22"/>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22"/>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22"/>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22"/>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22"/>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22"/>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22"/>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22"/>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22"/>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22"/>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22"/>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22"/>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8" name="Google Shape;1528;p22"/>
          <p:cNvSpPr/>
          <p:nvPr/>
        </p:nvSpPr>
        <p:spPr>
          <a:xfrm flipH="1" rot="5400000">
            <a:off x="2575882"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29" name="Google Shape;1529;p22"/>
          <p:cNvGrpSpPr/>
          <p:nvPr/>
        </p:nvGrpSpPr>
        <p:grpSpPr>
          <a:xfrm flipH="1">
            <a:off x="7813799" y="-699845"/>
            <a:ext cx="2036958" cy="2263167"/>
            <a:chOff x="3273438" y="3268525"/>
            <a:chExt cx="1140450" cy="1267100"/>
          </a:xfrm>
        </p:grpSpPr>
        <p:sp>
          <p:nvSpPr>
            <p:cNvPr id="1530" name="Google Shape;1530;p22"/>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22"/>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22"/>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22"/>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22"/>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22"/>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22"/>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22"/>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22"/>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22"/>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22"/>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22"/>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22"/>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22"/>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22"/>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22"/>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22"/>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22"/>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22"/>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22"/>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22"/>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22"/>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22"/>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22"/>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22"/>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22"/>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22"/>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22"/>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22"/>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22"/>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22"/>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22"/>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22"/>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22"/>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22"/>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22"/>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22"/>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22"/>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22"/>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22"/>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22"/>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22"/>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22"/>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22"/>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22"/>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22"/>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22"/>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22"/>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22"/>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22"/>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22"/>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22"/>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22"/>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22"/>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22"/>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22"/>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22"/>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22"/>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22"/>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22"/>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22"/>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22"/>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22"/>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22"/>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22"/>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22"/>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22"/>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22"/>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22"/>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22"/>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22"/>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22"/>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22"/>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22"/>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22"/>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22"/>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22"/>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22"/>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22"/>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22"/>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22"/>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22"/>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22"/>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22"/>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22"/>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22"/>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22"/>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22"/>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22"/>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22"/>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20" name="Google Shape;1620;p22"/>
          <p:cNvSpPr/>
          <p:nvPr/>
        </p:nvSpPr>
        <p:spPr>
          <a:xfrm rot="-5400000">
            <a:off x="6384557" y="-5822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2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622" name="Shape 1622"/>
        <p:cNvGrpSpPr/>
        <p:nvPr/>
      </p:nvGrpSpPr>
      <p:grpSpPr>
        <a:xfrm>
          <a:off x="0" y="0"/>
          <a:ext cx="0" cy="0"/>
          <a:chOff x="0" y="0"/>
          <a:chExt cx="0" cy="0"/>
        </a:xfrm>
      </p:grpSpPr>
      <p:sp>
        <p:nvSpPr>
          <p:cNvPr id="1623" name="Google Shape;1623;p2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4_1">
    <p:spTree>
      <p:nvGrpSpPr>
        <p:cNvPr id="1624" name="Shape 1624"/>
        <p:cNvGrpSpPr/>
        <p:nvPr/>
      </p:nvGrpSpPr>
      <p:grpSpPr>
        <a:xfrm>
          <a:off x="0" y="0"/>
          <a:ext cx="0" cy="0"/>
          <a:chOff x="0" y="0"/>
          <a:chExt cx="0" cy="0"/>
        </a:xfrm>
      </p:grpSpPr>
      <p:sp>
        <p:nvSpPr>
          <p:cNvPr id="1625" name="Google Shape;1625;p24"/>
          <p:cNvSpPr txBox="1"/>
          <p:nvPr>
            <p:ph idx="1" type="subTitle"/>
          </p:nvPr>
        </p:nvSpPr>
        <p:spPr>
          <a:xfrm flipH="1">
            <a:off x="5005500" y="1543650"/>
            <a:ext cx="3423300" cy="1599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sz="2000">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626" name="Google Shape;1626;p24"/>
          <p:cNvSpPr txBox="1"/>
          <p:nvPr>
            <p:ph idx="2" type="subTitle"/>
          </p:nvPr>
        </p:nvSpPr>
        <p:spPr>
          <a:xfrm flipH="1">
            <a:off x="5517000" y="3321200"/>
            <a:ext cx="2911800" cy="312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2"/>
              </a:buClr>
              <a:buSzPts val="1600"/>
              <a:buFont typeface="Anton"/>
              <a:buNone/>
              <a:defRPr b="1" sz="2000">
                <a:solidFill>
                  <a:schemeClr val="accent1"/>
                </a:solidFill>
                <a:latin typeface="Ramabhadra"/>
                <a:ea typeface="Ramabhadra"/>
                <a:cs typeface="Ramabhadra"/>
                <a:sym typeface="Ramabhadra"/>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grpSp>
        <p:nvGrpSpPr>
          <p:cNvPr id="1627" name="Google Shape;1627;p24"/>
          <p:cNvGrpSpPr/>
          <p:nvPr/>
        </p:nvGrpSpPr>
        <p:grpSpPr>
          <a:xfrm rot="-5400000">
            <a:off x="7699467" y="-1033770"/>
            <a:ext cx="2036958" cy="2263167"/>
            <a:chOff x="3273438" y="3268525"/>
            <a:chExt cx="1140450" cy="1267100"/>
          </a:xfrm>
        </p:grpSpPr>
        <p:sp>
          <p:nvSpPr>
            <p:cNvPr id="1628" name="Google Shape;1628;p24"/>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24"/>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24"/>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24"/>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24"/>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24"/>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24"/>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24"/>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24"/>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24"/>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24"/>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24"/>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24"/>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24"/>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24"/>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24"/>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24"/>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24"/>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24"/>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24"/>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24"/>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24"/>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24"/>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24"/>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24"/>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24"/>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24"/>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24"/>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24"/>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24"/>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24"/>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24"/>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24"/>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24"/>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24"/>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24"/>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24"/>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24"/>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24"/>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24"/>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24"/>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24"/>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24"/>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24"/>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24"/>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24"/>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24"/>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24"/>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24"/>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24"/>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24"/>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24"/>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24"/>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24"/>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24"/>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24"/>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24"/>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24"/>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24"/>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24"/>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24"/>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24"/>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24"/>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24"/>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24"/>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24"/>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24"/>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24"/>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24"/>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24"/>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24"/>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24"/>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24"/>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24"/>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24"/>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24"/>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24"/>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24"/>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24"/>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24"/>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24"/>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24"/>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24"/>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24"/>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24"/>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24"/>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24"/>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24"/>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24"/>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24"/>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18" name="Google Shape;1718;p24"/>
          <p:cNvSpPr/>
          <p:nvPr/>
        </p:nvSpPr>
        <p:spPr>
          <a:xfrm rot="-5400000">
            <a:off x="8343388"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24"/>
          <p:cNvSpPr/>
          <p:nvPr/>
        </p:nvSpPr>
        <p:spPr>
          <a:xfrm>
            <a:off x="-12" y="3658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2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1721" name="Shape 1721"/>
        <p:cNvGrpSpPr/>
        <p:nvPr/>
      </p:nvGrpSpPr>
      <p:grpSpPr>
        <a:xfrm>
          <a:off x="0" y="0"/>
          <a:ext cx="0" cy="0"/>
          <a:chOff x="0" y="0"/>
          <a:chExt cx="0" cy="0"/>
        </a:xfrm>
      </p:grpSpPr>
      <p:sp>
        <p:nvSpPr>
          <p:cNvPr id="1722" name="Google Shape;1722;p25"/>
          <p:cNvSpPr txBox="1"/>
          <p:nvPr>
            <p:ph idx="1" type="subTitle"/>
          </p:nvPr>
        </p:nvSpPr>
        <p:spPr>
          <a:xfrm flipH="1">
            <a:off x="1457782" y="3748375"/>
            <a:ext cx="20445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723" name="Google Shape;1723;p25"/>
          <p:cNvSpPr txBox="1"/>
          <p:nvPr>
            <p:ph idx="2" type="subTitle"/>
          </p:nvPr>
        </p:nvSpPr>
        <p:spPr>
          <a:xfrm flipH="1">
            <a:off x="1457850" y="3979225"/>
            <a:ext cx="20445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724" name="Google Shape;1724;p25"/>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Font typeface="Anton"/>
              <a:buNone/>
              <a:defRPr sz="2800"/>
            </a:lvl1pPr>
            <a:lvl2pPr lvl="1" algn="ctr">
              <a:lnSpc>
                <a:spcPct val="100000"/>
              </a:lnSpc>
              <a:spcBef>
                <a:spcPts val="0"/>
              </a:spcBef>
              <a:spcAft>
                <a:spcPts val="0"/>
              </a:spcAft>
              <a:buSzPts val="2800"/>
              <a:buFont typeface="Ramabhadra"/>
              <a:buNone/>
              <a:defRPr sz="2800">
                <a:latin typeface="Ramabhadra"/>
                <a:ea typeface="Ramabhadra"/>
                <a:cs typeface="Ramabhadra"/>
                <a:sym typeface="Ramabhadra"/>
              </a:defRPr>
            </a:lvl2pPr>
            <a:lvl3pPr lvl="2" algn="ctr">
              <a:lnSpc>
                <a:spcPct val="100000"/>
              </a:lnSpc>
              <a:spcBef>
                <a:spcPts val="0"/>
              </a:spcBef>
              <a:spcAft>
                <a:spcPts val="0"/>
              </a:spcAft>
              <a:buSzPts val="2800"/>
              <a:buFont typeface="Ramabhadra"/>
              <a:buNone/>
              <a:defRPr sz="2800">
                <a:latin typeface="Ramabhadra"/>
                <a:ea typeface="Ramabhadra"/>
                <a:cs typeface="Ramabhadra"/>
                <a:sym typeface="Ramabhadra"/>
              </a:defRPr>
            </a:lvl3pPr>
            <a:lvl4pPr lvl="3" algn="ctr">
              <a:lnSpc>
                <a:spcPct val="100000"/>
              </a:lnSpc>
              <a:spcBef>
                <a:spcPts val="0"/>
              </a:spcBef>
              <a:spcAft>
                <a:spcPts val="0"/>
              </a:spcAft>
              <a:buSzPts val="2800"/>
              <a:buFont typeface="Ramabhadra"/>
              <a:buNone/>
              <a:defRPr sz="2800">
                <a:latin typeface="Ramabhadra"/>
                <a:ea typeface="Ramabhadra"/>
                <a:cs typeface="Ramabhadra"/>
                <a:sym typeface="Ramabhadra"/>
              </a:defRPr>
            </a:lvl4pPr>
            <a:lvl5pPr lvl="4" algn="ctr">
              <a:lnSpc>
                <a:spcPct val="100000"/>
              </a:lnSpc>
              <a:spcBef>
                <a:spcPts val="0"/>
              </a:spcBef>
              <a:spcAft>
                <a:spcPts val="0"/>
              </a:spcAft>
              <a:buSzPts val="2800"/>
              <a:buFont typeface="Ramabhadra"/>
              <a:buNone/>
              <a:defRPr sz="2800">
                <a:latin typeface="Ramabhadra"/>
                <a:ea typeface="Ramabhadra"/>
                <a:cs typeface="Ramabhadra"/>
                <a:sym typeface="Ramabhadra"/>
              </a:defRPr>
            </a:lvl5pPr>
            <a:lvl6pPr lvl="5" algn="ctr">
              <a:lnSpc>
                <a:spcPct val="100000"/>
              </a:lnSpc>
              <a:spcBef>
                <a:spcPts val="0"/>
              </a:spcBef>
              <a:spcAft>
                <a:spcPts val="0"/>
              </a:spcAft>
              <a:buSzPts val="2800"/>
              <a:buFont typeface="Ramabhadra"/>
              <a:buNone/>
              <a:defRPr sz="2800">
                <a:latin typeface="Ramabhadra"/>
                <a:ea typeface="Ramabhadra"/>
                <a:cs typeface="Ramabhadra"/>
                <a:sym typeface="Ramabhadra"/>
              </a:defRPr>
            </a:lvl6pPr>
            <a:lvl7pPr lvl="6" algn="ctr">
              <a:lnSpc>
                <a:spcPct val="100000"/>
              </a:lnSpc>
              <a:spcBef>
                <a:spcPts val="0"/>
              </a:spcBef>
              <a:spcAft>
                <a:spcPts val="0"/>
              </a:spcAft>
              <a:buSzPts val="2800"/>
              <a:buFont typeface="Ramabhadra"/>
              <a:buNone/>
              <a:defRPr sz="2800">
                <a:latin typeface="Ramabhadra"/>
                <a:ea typeface="Ramabhadra"/>
                <a:cs typeface="Ramabhadra"/>
                <a:sym typeface="Ramabhadra"/>
              </a:defRPr>
            </a:lvl7pPr>
            <a:lvl8pPr lvl="7" algn="ctr">
              <a:lnSpc>
                <a:spcPct val="100000"/>
              </a:lnSpc>
              <a:spcBef>
                <a:spcPts val="0"/>
              </a:spcBef>
              <a:spcAft>
                <a:spcPts val="0"/>
              </a:spcAft>
              <a:buSzPts val="2800"/>
              <a:buFont typeface="Ramabhadra"/>
              <a:buNone/>
              <a:defRPr sz="2800">
                <a:latin typeface="Ramabhadra"/>
                <a:ea typeface="Ramabhadra"/>
                <a:cs typeface="Ramabhadra"/>
                <a:sym typeface="Ramabhadra"/>
              </a:defRPr>
            </a:lvl8pPr>
            <a:lvl9pPr lvl="8" algn="ctr">
              <a:lnSpc>
                <a:spcPct val="100000"/>
              </a:lnSpc>
              <a:spcBef>
                <a:spcPts val="0"/>
              </a:spcBef>
              <a:spcAft>
                <a:spcPts val="0"/>
              </a:spcAft>
              <a:buSzPts val="2800"/>
              <a:buFont typeface="Ramabhadra"/>
              <a:buNone/>
              <a:defRPr sz="2800">
                <a:latin typeface="Ramabhadra"/>
                <a:ea typeface="Ramabhadra"/>
                <a:cs typeface="Ramabhadra"/>
                <a:sym typeface="Ramabhadra"/>
              </a:defRPr>
            </a:lvl9pPr>
          </a:lstStyle>
          <a:p/>
        </p:txBody>
      </p:sp>
      <p:sp>
        <p:nvSpPr>
          <p:cNvPr id="1725" name="Google Shape;1725;p25"/>
          <p:cNvSpPr txBox="1"/>
          <p:nvPr>
            <p:ph idx="3" type="subTitle"/>
          </p:nvPr>
        </p:nvSpPr>
        <p:spPr>
          <a:xfrm flipH="1">
            <a:off x="1457782" y="2627563"/>
            <a:ext cx="20445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726" name="Google Shape;1726;p25"/>
          <p:cNvSpPr txBox="1"/>
          <p:nvPr>
            <p:ph idx="4" type="subTitle"/>
          </p:nvPr>
        </p:nvSpPr>
        <p:spPr>
          <a:xfrm flipH="1">
            <a:off x="1457850" y="2854950"/>
            <a:ext cx="20445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727" name="Google Shape;1727;p25"/>
          <p:cNvSpPr txBox="1"/>
          <p:nvPr>
            <p:ph idx="5" type="subTitle"/>
          </p:nvPr>
        </p:nvSpPr>
        <p:spPr>
          <a:xfrm flipH="1">
            <a:off x="1457782" y="1506750"/>
            <a:ext cx="20445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728" name="Google Shape;1728;p25"/>
          <p:cNvSpPr txBox="1"/>
          <p:nvPr>
            <p:ph idx="6" type="subTitle"/>
          </p:nvPr>
        </p:nvSpPr>
        <p:spPr>
          <a:xfrm flipH="1">
            <a:off x="1457850" y="1730675"/>
            <a:ext cx="20445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729" name="Google Shape;1729;p25"/>
          <p:cNvSpPr/>
          <p:nvPr/>
        </p:nvSpPr>
        <p:spPr>
          <a:xfrm>
            <a:off x="8925588" y="25717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30" name="Google Shape;1730;p25"/>
          <p:cNvGrpSpPr/>
          <p:nvPr/>
        </p:nvGrpSpPr>
        <p:grpSpPr>
          <a:xfrm>
            <a:off x="-1379168" y="-1597770"/>
            <a:ext cx="2036958" cy="2263167"/>
            <a:chOff x="3273438" y="3268525"/>
            <a:chExt cx="1140450" cy="1267100"/>
          </a:xfrm>
        </p:grpSpPr>
        <p:sp>
          <p:nvSpPr>
            <p:cNvPr id="1731" name="Google Shape;1731;p25"/>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25"/>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25"/>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25"/>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25"/>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25"/>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25"/>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25"/>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25"/>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25"/>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25"/>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25"/>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25"/>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25"/>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25"/>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25"/>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25"/>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25"/>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25"/>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25"/>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25"/>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25"/>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25"/>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25"/>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25"/>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25"/>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25"/>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25"/>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25"/>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25"/>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25"/>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25"/>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25"/>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25"/>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25"/>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25"/>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25"/>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25"/>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25"/>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25"/>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25"/>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25"/>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25"/>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25"/>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25"/>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25"/>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25"/>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25"/>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25"/>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25"/>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25"/>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25"/>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25"/>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25"/>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25"/>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25"/>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25"/>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25"/>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25"/>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25"/>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25"/>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25"/>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25"/>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25"/>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25"/>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25"/>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25"/>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25"/>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25"/>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25"/>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25"/>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25"/>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25"/>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25"/>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25"/>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25"/>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25"/>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25"/>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25"/>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25"/>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25"/>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25"/>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25"/>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25"/>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25"/>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25"/>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25"/>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25"/>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25"/>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25"/>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21" name="Google Shape;1821;p2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
    <p:spTree>
      <p:nvGrpSpPr>
        <p:cNvPr id="1822" name="Shape 1822"/>
        <p:cNvGrpSpPr/>
        <p:nvPr/>
      </p:nvGrpSpPr>
      <p:grpSpPr>
        <a:xfrm>
          <a:off x="0" y="0"/>
          <a:ext cx="0" cy="0"/>
          <a:chOff x="0" y="0"/>
          <a:chExt cx="0" cy="0"/>
        </a:xfrm>
      </p:grpSpPr>
      <p:sp>
        <p:nvSpPr>
          <p:cNvPr id="1823" name="Google Shape;1823;p26"/>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Font typeface="Anton"/>
              <a:buNone/>
              <a:defRPr b="1" sz="2800"/>
            </a:lvl1pPr>
            <a:lvl2pPr lvl="1" algn="ctr">
              <a:lnSpc>
                <a:spcPct val="100000"/>
              </a:lnSpc>
              <a:spcBef>
                <a:spcPts val="0"/>
              </a:spcBef>
              <a:spcAft>
                <a:spcPts val="0"/>
              </a:spcAft>
              <a:buSzPts val="2800"/>
              <a:buFont typeface="Ramabhadra"/>
              <a:buNone/>
              <a:defRPr sz="2800">
                <a:latin typeface="Ramabhadra"/>
                <a:ea typeface="Ramabhadra"/>
                <a:cs typeface="Ramabhadra"/>
                <a:sym typeface="Ramabhadra"/>
              </a:defRPr>
            </a:lvl2pPr>
            <a:lvl3pPr lvl="2" algn="ctr">
              <a:lnSpc>
                <a:spcPct val="100000"/>
              </a:lnSpc>
              <a:spcBef>
                <a:spcPts val="0"/>
              </a:spcBef>
              <a:spcAft>
                <a:spcPts val="0"/>
              </a:spcAft>
              <a:buSzPts val="2800"/>
              <a:buFont typeface="Ramabhadra"/>
              <a:buNone/>
              <a:defRPr sz="2800">
                <a:latin typeface="Ramabhadra"/>
                <a:ea typeface="Ramabhadra"/>
                <a:cs typeface="Ramabhadra"/>
                <a:sym typeface="Ramabhadra"/>
              </a:defRPr>
            </a:lvl3pPr>
            <a:lvl4pPr lvl="3" algn="ctr">
              <a:lnSpc>
                <a:spcPct val="100000"/>
              </a:lnSpc>
              <a:spcBef>
                <a:spcPts val="0"/>
              </a:spcBef>
              <a:spcAft>
                <a:spcPts val="0"/>
              </a:spcAft>
              <a:buSzPts val="2800"/>
              <a:buFont typeface="Ramabhadra"/>
              <a:buNone/>
              <a:defRPr sz="2800">
                <a:latin typeface="Ramabhadra"/>
                <a:ea typeface="Ramabhadra"/>
                <a:cs typeface="Ramabhadra"/>
                <a:sym typeface="Ramabhadra"/>
              </a:defRPr>
            </a:lvl4pPr>
            <a:lvl5pPr lvl="4" algn="ctr">
              <a:lnSpc>
                <a:spcPct val="100000"/>
              </a:lnSpc>
              <a:spcBef>
                <a:spcPts val="0"/>
              </a:spcBef>
              <a:spcAft>
                <a:spcPts val="0"/>
              </a:spcAft>
              <a:buSzPts val="2800"/>
              <a:buFont typeface="Ramabhadra"/>
              <a:buNone/>
              <a:defRPr sz="2800">
                <a:latin typeface="Ramabhadra"/>
                <a:ea typeface="Ramabhadra"/>
                <a:cs typeface="Ramabhadra"/>
                <a:sym typeface="Ramabhadra"/>
              </a:defRPr>
            </a:lvl5pPr>
            <a:lvl6pPr lvl="5" algn="ctr">
              <a:lnSpc>
                <a:spcPct val="100000"/>
              </a:lnSpc>
              <a:spcBef>
                <a:spcPts val="0"/>
              </a:spcBef>
              <a:spcAft>
                <a:spcPts val="0"/>
              </a:spcAft>
              <a:buSzPts val="2800"/>
              <a:buFont typeface="Ramabhadra"/>
              <a:buNone/>
              <a:defRPr sz="2800">
                <a:latin typeface="Ramabhadra"/>
                <a:ea typeface="Ramabhadra"/>
                <a:cs typeface="Ramabhadra"/>
                <a:sym typeface="Ramabhadra"/>
              </a:defRPr>
            </a:lvl6pPr>
            <a:lvl7pPr lvl="6" algn="ctr">
              <a:lnSpc>
                <a:spcPct val="100000"/>
              </a:lnSpc>
              <a:spcBef>
                <a:spcPts val="0"/>
              </a:spcBef>
              <a:spcAft>
                <a:spcPts val="0"/>
              </a:spcAft>
              <a:buSzPts val="2800"/>
              <a:buFont typeface="Ramabhadra"/>
              <a:buNone/>
              <a:defRPr sz="2800">
                <a:latin typeface="Ramabhadra"/>
                <a:ea typeface="Ramabhadra"/>
                <a:cs typeface="Ramabhadra"/>
                <a:sym typeface="Ramabhadra"/>
              </a:defRPr>
            </a:lvl7pPr>
            <a:lvl8pPr lvl="7" algn="ctr">
              <a:lnSpc>
                <a:spcPct val="100000"/>
              </a:lnSpc>
              <a:spcBef>
                <a:spcPts val="0"/>
              </a:spcBef>
              <a:spcAft>
                <a:spcPts val="0"/>
              </a:spcAft>
              <a:buSzPts val="2800"/>
              <a:buFont typeface="Ramabhadra"/>
              <a:buNone/>
              <a:defRPr sz="2800">
                <a:latin typeface="Ramabhadra"/>
                <a:ea typeface="Ramabhadra"/>
                <a:cs typeface="Ramabhadra"/>
                <a:sym typeface="Ramabhadra"/>
              </a:defRPr>
            </a:lvl8pPr>
            <a:lvl9pPr lvl="8" algn="ctr">
              <a:lnSpc>
                <a:spcPct val="100000"/>
              </a:lnSpc>
              <a:spcBef>
                <a:spcPts val="0"/>
              </a:spcBef>
              <a:spcAft>
                <a:spcPts val="0"/>
              </a:spcAft>
              <a:buSzPts val="2800"/>
              <a:buFont typeface="Ramabhadra"/>
              <a:buNone/>
              <a:defRPr sz="2800">
                <a:latin typeface="Ramabhadra"/>
                <a:ea typeface="Ramabhadra"/>
                <a:cs typeface="Ramabhadra"/>
                <a:sym typeface="Ramabhadra"/>
              </a:defRPr>
            </a:lvl9pPr>
          </a:lstStyle>
          <a:p/>
        </p:txBody>
      </p:sp>
      <p:sp>
        <p:nvSpPr>
          <p:cNvPr id="1824" name="Google Shape;1824;p26"/>
          <p:cNvSpPr txBox="1"/>
          <p:nvPr>
            <p:ph idx="1" type="subTitle"/>
          </p:nvPr>
        </p:nvSpPr>
        <p:spPr>
          <a:xfrm>
            <a:off x="1463000" y="1668300"/>
            <a:ext cx="28521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1"/>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825" name="Google Shape;1825;p26"/>
          <p:cNvSpPr txBox="1"/>
          <p:nvPr>
            <p:ph idx="2" type="subTitle"/>
          </p:nvPr>
        </p:nvSpPr>
        <p:spPr>
          <a:xfrm>
            <a:off x="1463000" y="1892225"/>
            <a:ext cx="26148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826" name="Google Shape;1826;p26"/>
          <p:cNvSpPr txBox="1"/>
          <p:nvPr>
            <p:ph idx="3" type="subTitle"/>
          </p:nvPr>
        </p:nvSpPr>
        <p:spPr>
          <a:xfrm>
            <a:off x="1463000" y="3275850"/>
            <a:ext cx="28521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1"/>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827" name="Google Shape;1827;p26"/>
          <p:cNvSpPr txBox="1"/>
          <p:nvPr>
            <p:ph idx="4" type="subTitle"/>
          </p:nvPr>
        </p:nvSpPr>
        <p:spPr>
          <a:xfrm>
            <a:off x="1463000" y="3499775"/>
            <a:ext cx="26148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828" name="Google Shape;1828;p26"/>
          <p:cNvSpPr txBox="1"/>
          <p:nvPr>
            <p:ph idx="5" type="subTitle"/>
          </p:nvPr>
        </p:nvSpPr>
        <p:spPr>
          <a:xfrm>
            <a:off x="5549000" y="1668300"/>
            <a:ext cx="28521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1"/>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829" name="Google Shape;1829;p26"/>
          <p:cNvSpPr txBox="1"/>
          <p:nvPr>
            <p:ph idx="6" type="subTitle"/>
          </p:nvPr>
        </p:nvSpPr>
        <p:spPr>
          <a:xfrm>
            <a:off x="5552400" y="1892225"/>
            <a:ext cx="26148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830" name="Google Shape;1830;p26"/>
          <p:cNvSpPr txBox="1"/>
          <p:nvPr>
            <p:ph idx="7" type="subTitle"/>
          </p:nvPr>
        </p:nvSpPr>
        <p:spPr>
          <a:xfrm>
            <a:off x="5549000" y="3275850"/>
            <a:ext cx="28521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1"/>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831" name="Google Shape;1831;p26"/>
          <p:cNvSpPr txBox="1"/>
          <p:nvPr>
            <p:ph idx="8" type="subTitle"/>
          </p:nvPr>
        </p:nvSpPr>
        <p:spPr>
          <a:xfrm>
            <a:off x="5552400" y="3499775"/>
            <a:ext cx="26148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1832" name="Google Shape;1832;p26"/>
          <p:cNvSpPr txBox="1"/>
          <p:nvPr>
            <p:ph idx="9" type="title"/>
          </p:nvPr>
        </p:nvSpPr>
        <p:spPr>
          <a:xfrm>
            <a:off x="715200" y="1748750"/>
            <a:ext cx="726000" cy="6507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200"/>
              <a:buNone/>
              <a:defRPr b="1" sz="3200"/>
            </a:lvl1pPr>
            <a:lvl2pPr lvl="1" algn="ctr">
              <a:lnSpc>
                <a:spcPct val="100000"/>
              </a:lnSpc>
              <a:spcBef>
                <a:spcPts val="0"/>
              </a:spcBef>
              <a:spcAft>
                <a:spcPts val="0"/>
              </a:spcAft>
              <a:buSzPts val="3200"/>
              <a:buNone/>
              <a:defRPr b="1" sz="3200"/>
            </a:lvl2pPr>
            <a:lvl3pPr lvl="2" algn="ctr">
              <a:lnSpc>
                <a:spcPct val="100000"/>
              </a:lnSpc>
              <a:spcBef>
                <a:spcPts val="0"/>
              </a:spcBef>
              <a:spcAft>
                <a:spcPts val="0"/>
              </a:spcAft>
              <a:buSzPts val="3200"/>
              <a:buNone/>
              <a:defRPr b="1" sz="3200"/>
            </a:lvl3pPr>
            <a:lvl4pPr lvl="3" algn="ctr">
              <a:lnSpc>
                <a:spcPct val="100000"/>
              </a:lnSpc>
              <a:spcBef>
                <a:spcPts val="0"/>
              </a:spcBef>
              <a:spcAft>
                <a:spcPts val="0"/>
              </a:spcAft>
              <a:buSzPts val="3200"/>
              <a:buNone/>
              <a:defRPr b="1" sz="3200"/>
            </a:lvl4pPr>
            <a:lvl5pPr lvl="4" algn="ctr">
              <a:lnSpc>
                <a:spcPct val="100000"/>
              </a:lnSpc>
              <a:spcBef>
                <a:spcPts val="0"/>
              </a:spcBef>
              <a:spcAft>
                <a:spcPts val="0"/>
              </a:spcAft>
              <a:buSzPts val="3200"/>
              <a:buNone/>
              <a:defRPr b="1" sz="3200"/>
            </a:lvl5pPr>
            <a:lvl6pPr lvl="5" algn="ctr">
              <a:lnSpc>
                <a:spcPct val="100000"/>
              </a:lnSpc>
              <a:spcBef>
                <a:spcPts val="0"/>
              </a:spcBef>
              <a:spcAft>
                <a:spcPts val="0"/>
              </a:spcAft>
              <a:buSzPts val="3200"/>
              <a:buNone/>
              <a:defRPr b="1" sz="3200"/>
            </a:lvl6pPr>
            <a:lvl7pPr lvl="6" algn="ctr">
              <a:lnSpc>
                <a:spcPct val="100000"/>
              </a:lnSpc>
              <a:spcBef>
                <a:spcPts val="0"/>
              </a:spcBef>
              <a:spcAft>
                <a:spcPts val="0"/>
              </a:spcAft>
              <a:buSzPts val="3200"/>
              <a:buNone/>
              <a:defRPr b="1" sz="3200"/>
            </a:lvl7pPr>
            <a:lvl8pPr lvl="7" algn="ctr">
              <a:lnSpc>
                <a:spcPct val="100000"/>
              </a:lnSpc>
              <a:spcBef>
                <a:spcPts val="0"/>
              </a:spcBef>
              <a:spcAft>
                <a:spcPts val="0"/>
              </a:spcAft>
              <a:buSzPts val="3200"/>
              <a:buNone/>
              <a:defRPr b="1" sz="3200"/>
            </a:lvl8pPr>
            <a:lvl9pPr lvl="8" algn="ctr">
              <a:lnSpc>
                <a:spcPct val="100000"/>
              </a:lnSpc>
              <a:spcBef>
                <a:spcPts val="0"/>
              </a:spcBef>
              <a:spcAft>
                <a:spcPts val="0"/>
              </a:spcAft>
              <a:buSzPts val="3200"/>
              <a:buNone/>
              <a:defRPr b="1" sz="3200"/>
            </a:lvl9pPr>
          </a:lstStyle>
          <a:p/>
        </p:txBody>
      </p:sp>
      <p:sp>
        <p:nvSpPr>
          <p:cNvPr id="1833" name="Google Shape;1833;p26"/>
          <p:cNvSpPr txBox="1"/>
          <p:nvPr>
            <p:ph idx="13" type="title"/>
          </p:nvPr>
        </p:nvSpPr>
        <p:spPr>
          <a:xfrm>
            <a:off x="715200" y="3351450"/>
            <a:ext cx="726000" cy="6507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200"/>
              <a:buNone/>
              <a:defRPr b="1" sz="3200"/>
            </a:lvl1pPr>
            <a:lvl2pPr lvl="1" algn="ctr">
              <a:lnSpc>
                <a:spcPct val="100000"/>
              </a:lnSpc>
              <a:spcBef>
                <a:spcPts val="0"/>
              </a:spcBef>
              <a:spcAft>
                <a:spcPts val="0"/>
              </a:spcAft>
              <a:buSzPts val="3200"/>
              <a:buNone/>
              <a:defRPr b="1" sz="3200"/>
            </a:lvl2pPr>
            <a:lvl3pPr lvl="2" algn="ctr">
              <a:lnSpc>
                <a:spcPct val="100000"/>
              </a:lnSpc>
              <a:spcBef>
                <a:spcPts val="0"/>
              </a:spcBef>
              <a:spcAft>
                <a:spcPts val="0"/>
              </a:spcAft>
              <a:buSzPts val="3200"/>
              <a:buNone/>
              <a:defRPr b="1" sz="3200"/>
            </a:lvl3pPr>
            <a:lvl4pPr lvl="3" algn="ctr">
              <a:lnSpc>
                <a:spcPct val="100000"/>
              </a:lnSpc>
              <a:spcBef>
                <a:spcPts val="0"/>
              </a:spcBef>
              <a:spcAft>
                <a:spcPts val="0"/>
              </a:spcAft>
              <a:buSzPts val="3200"/>
              <a:buNone/>
              <a:defRPr b="1" sz="3200"/>
            </a:lvl4pPr>
            <a:lvl5pPr lvl="4" algn="ctr">
              <a:lnSpc>
                <a:spcPct val="100000"/>
              </a:lnSpc>
              <a:spcBef>
                <a:spcPts val="0"/>
              </a:spcBef>
              <a:spcAft>
                <a:spcPts val="0"/>
              </a:spcAft>
              <a:buSzPts val="3200"/>
              <a:buNone/>
              <a:defRPr b="1" sz="3200"/>
            </a:lvl5pPr>
            <a:lvl6pPr lvl="5" algn="ctr">
              <a:lnSpc>
                <a:spcPct val="100000"/>
              </a:lnSpc>
              <a:spcBef>
                <a:spcPts val="0"/>
              </a:spcBef>
              <a:spcAft>
                <a:spcPts val="0"/>
              </a:spcAft>
              <a:buSzPts val="3200"/>
              <a:buNone/>
              <a:defRPr b="1" sz="3200"/>
            </a:lvl6pPr>
            <a:lvl7pPr lvl="6" algn="ctr">
              <a:lnSpc>
                <a:spcPct val="100000"/>
              </a:lnSpc>
              <a:spcBef>
                <a:spcPts val="0"/>
              </a:spcBef>
              <a:spcAft>
                <a:spcPts val="0"/>
              </a:spcAft>
              <a:buSzPts val="3200"/>
              <a:buNone/>
              <a:defRPr b="1" sz="3200"/>
            </a:lvl7pPr>
            <a:lvl8pPr lvl="7" algn="ctr">
              <a:lnSpc>
                <a:spcPct val="100000"/>
              </a:lnSpc>
              <a:spcBef>
                <a:spcPts val="0"/>
              </a:spcBef>
              <a:spcAft>
                <a:spcPts val="0"/>
              </a:spcAft>
              <a:buSzPts val="3200"/>
              <a:buNone/>
              <a:defRPr b="1" sz="3200"/>
            </a:lvl8pPr>
            <a:lvl9pPr lvl="8" algn="ctr">
              <a:lnSpc>
                <a:spcPct val="100000"/>
              </a:lnSpc>
              <a:spcBef>
                <a:spcPts val="0"/>
              </a:spcBef>
              <a:spcAft>
                <a:spcPts val="0"/>
              </a:spcAft>
              <a:buSzPts val="3200"/>
              <a:buNone/>
              <a:defRPr b="1" sz="3200"/>
            </a:lvl9pPr>
          </a:lstStyle>
          <a:p/>
        </p:txBody>
      </p:sp>
      <p:sp>
        <p:nvSpPr>
          <p:cNvPr id="1834" name="Google Shape;1834;p26"/>
          <p:cNvSpPr txBox="1"/>
          <p:nvPr>
            <p:ph idx="14" type="title"/>
          </p:nvPr>
        </p:nvSpPr>
        <p:spPr>
          <a:xfrm>
            <a:off x="4798700" y="3351450"/>
            <a:ext cx="726000" cy="6507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200"/>
              <a:buNone/>
              <a:defRPr b="1" sz="3200"/>
            </a:lvl1pPr>
            <a:lvl2pPr lvl="1" algn="ctr">
              <a:lnSpc>
                <a:spcPct val="100000"/>
              </a:lnSpc>
              <a:spcBef>
                <a:spcPts val="0"/>
              </a:spcBef>
              <a:spcAft>
                <a:spcPts val="0"/>
              </a:spcAft>
              <a:buSzPts val="3200"/>
              <a:buNone/>
              <a:defRPr b="1" sz="3200"/>
            </a:lvl2pPr>
            <a:lvl3pPr lvl="2" algn="ctr">
              <a:lnSpc>
                <a:spcPct val="100000"/>
              </a:lnSpc>
              <a:spcBef>
                <a:spcPts val="0"/>
              </a:spcBef>
              <a:spcAft>
                <a:spcPts val="0"/>
              </a:spcAft>
              <a:buSzPts val="3200"/>
              <a:buNone/>
              <a:defRPr b="1" sz="3200"/>
            </a:lvl3pPr>
            <a:lvl4pPr lvl="3" algn="ctr">
              <a:lnSpc>
                <a:spcPct val="100000"/>
              </a:lnSpc>
              <a:spcBef>
                <a:spcPts val="0"/>
              </a:spcBef>
              <a:spcAft>
                <a:spcPts val="0"/>
              </a:spcAft>
              <a:buSzPts val="3200"/>
              <a:buNone/>
              <a:defRPr b="1" sz="3200"/>
            </a:lvl4pPr>
            <a:lvl5pPr lvl="4" algn="ctr">
              <a:lnSpc>
                <a:spcPct val="100000"/>
              </a:lnSpc>
              <a:spcBef>
                <a:spcPts val="0"/>
              </a:spcBef>
              <a:spcAft>
                <a:spcPts val="0"/>
              </a:spcAft>
              <a:buSzPts val="3200"/>
              <a:buNone/>
              <a:defRPr b="1" sz="3200"/>
            </a:lvl5pPr>
            <a:lvl6pPr lvl="5" algn="ctr">
              <a:lnSpc>
                <a:spcPct val="100000"/>
              </a:lnSpc>
              <a:spcBef>
                <a:spcPts val="0"/>
              </a:spcBef>
              <a:spcAft>
                <a:spcPts val="0"/>
              </a:spcAft>
              <a:buSzPts val="3200"/>
              <a:buNone/>
              <a:defRPr b="1" sz="3200"/>
            </a:lvl6pPr>
            <a:lvl7pPr lvl="6" algn="ctr">
              <a:lnSpc>
                <a:spcPct val="100000"/>
              </a:lnSpc>
              <a:spcBef>
                <a:spcPts val="0"/>
              </a:spcBef>
              <a:spcAft>
                <a:spcPts val="0"/>
              </a:spcAft>
              <a:buSzPts val="3200"/>
              <a:buNone/>
              <a:defRPr b="1" sz="3200"/>
            </a:lvl7pPr>
            <a:lvl8pPr lvl="7" algn="ctr">
              <a:lnSpc>
                <a:spcPct val="100000"/>
              </a:lnSpc>
              <a:spcBef>
                <a:spcPts val="0"/>
              </a:spcBef>
              <a:spcAft>
                <a:spcPts val="0"/>
              </a:spcAft>
              <a:buSzPts val="3200"/>
              <a:buNone/>
              <a:defRPr b="1" sz="3200"/>
            </a:lvl8pPr>
            <a:lvl9pPr lvl="8" algn="ctr">
              <a:lnSpc>
                <a:spcPct val="100000"/>
              </a:lnSpc>
              <a:spcBef>
                <a:spcPts val="0"/>
              </a:spcBef>
              <a:spcAft>
                <a:spcPts val="0"/>
              </a:spcAft>
              <a:buSzPts val="3200"/>
              <a:buNone/>
              <a:defRPr b="1" sz="3200"/>
            </a:lvl9pPr>
          </a:lstStyle>
          <a:p/>
        </p:txBody>
      </p:sp>
      <p:sp>
        <p:nvSpPr>
          <p:cNvPr id="1835" name="Google Shape;1835;p26"/>
          <p:cNvSpPr txBox="1"/>
          <p:nvPr>
            <p:ph idx="15" type="title"/>
          </p:nvPr>
        </p:nvSpPr>
        <p:spPr>
          <a:xfrm>
            <a:off x="4798700" y="1748750"/>
            <a:ext cx="726000" cy="6507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200"/>
              <a:buNone/>
              <a:defRPr b="1" sz="3200"/>
            </a:lvl1pPr>
            <a:lvl2pPr lvl="1" algn="ctr">
              <a:lnSpc>
                <a:spcPct val="100000"/>
              </a:lnSpc>
              <a:spcBef>
                <a:spcPts val="0"/>
              </a:spcBef>
              <a:spcAft>
                <a:spcPts val="0"/>
              </a:spcAft>
              <a:buSzPts val="3200"/>
              <a:buNone/>
              <a:defRPr b="1" sz="3200"/>
            </a:lvl2pPr>
            <a:lvl3pPr lvl="2" algn="ctr">
              <a:lnSpc>
                <a:spcPct val="100000"/>
              </a:lnSpc>
              <a:spcBef>
                <a:spcPts val="0"/>
              </a:spcBef>
              <a:spcAft>
                <a:spcPts val="0"/>
              </a:spcAft>
              <a:buSzPts val="3200"/>
              <a:buNone/>
              <a:defRPr b="1" sz="3200"/>
            </a:lvl3pPr>
            <a:lvl4pPr lvl="3" algn="ctr">
              <a:lnSpc>
                <a:spcPct val="100000"/>
              </a:lnSpc>
              <a:spcBef>
                <a:spcPts val="0"/>
              </a:spcBef>
              <a:spcAft>
                <a:spcPts val="0"/>
              </a:spcAft>
              <a:buSzPts val="3200"/>
              <a:buNone/>
              <a:defRPr b="1" sz="3200"/>
            </a:lvl4pPr>
            <a:lvl5pPr lvl="4" algn="ctr">
              <a:lnSpc>
                <a:spcPct val="100000"/>
              </a:lnSpc>
              <a:spcBef>
                <a:spcPts val="0"/>
              </a:spcBef>
              <a:spcAft>
                <a:spcPts val="0"/>
              </a:spcAft>
              <a:buSzPts val="3200"/>
              <a:buNone/>
              <a:defRPr b="1" sz="3200"/>
            </a:lvl5pPr>
            <a:lvl6pPr lvl="5" algn="ctr">
              <a:lnSpc>
                <a:spcPct val="100000"/>
              </a:lnSpc>
              <a:spcBef>
                <a:spcPts val="0"/>
              </a:spcBef>
              <a:spcAft>
                <a:spcPts val="0"/>
              </a:spcAft>
              <a:buSzPts val="3200"/>
              <a:buNone/>
              <a:defRPr b="1" sz="3200"/>
            </a:lvl6pPr>
            <a:lvl7pPr lvl="6" algn="ctr">
              <a:lnSpc>
                <a:spcPct val="100000"/>
              </a:lnSpc>
              <a:spcBef>
                <a:spcPts val="0"/>
              </a:spcBef>
              <a:spcAft>
                <a:spcPts val="0"/>
              </a:spcAft>
              <a:buSzPts val="3200"/>
              <a:buNone/>
              <a:defRPr b="1" sz="3200"/>
            </a:lvl7pPr>
            <a:lvl8pPr lvl="7" algn="ctr">
              <a:lnSpc>
                <a:spcPct val="100000"/>
              </a:lnSpc>
              <a:spcBef>
                <a:spcPts val="0"/>
              </a:spcBef>
              <a:spcAft>
                <a:spcPts val="0"/>
              </a:spcAft>
              <a:buSzPts val="3200"/>
              <a:buNone/>
              <a:defRPr b="1" sz="3200"/>
            </a:lvl8pPr>
            <a:lvl9pPr lvl="8" algn="ctr">
              <a:lnSpc>
                <a:spcPct val="100000"/>
              </a:lnSpc>
              <a:spcBef>
                <a:spcPts val="0"/>
              </a:spcBef>
              <a:spcAft>
                <a:spcPts val="0"/>
              </a:spcAft>
              <a:buSzPts val="3200"/>
              <a:buNone/>
              <a:defRPr b="1" sz="3200"/>
            </a:lvl9pPr>
          </a:lstStyle>
          <a:p/>
        </p:txBody>
      </p:sp>
      <p:grpSp>
        <p:nvGrpSpPr>
          <p:cNvPr id="1836" name="Google Shape;1836;p26"/>
          <p:cNvGrpSpPr/>
          <p:nvPr/>
        </p:nvGrpSpPr>
        <p:grpSpPr>
          <a:xfrm>
            <a:off x="-925379" y="-1154495"/>
            <a:ext cx="2036958" cy="2263167"/>
            <a:chOff x="3273438" y="3268525"/>
            <a:chExt cx="1140450" cy="1267100"/>
          </a:xfrm>
        </p:grpSpPr>
        <p:sp>
          <p:nvSpPr>
            <p:cNvPr id="1837" name="Google Shape;1837;p26"/>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26"/>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26"/>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26"/>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26"/>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26"/>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26"/>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26"/>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26"/>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26"/>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26"/>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26"/>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26"/>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26"/>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26"/>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26"/>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26"/>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26"/>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26"/>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26"/>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26"/>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26"/>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26"/>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26"/>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26"/>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26"/>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26"/>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26"/>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26"/>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26"/>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26"/>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26"/>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26"/>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26"/>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26"/>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26"/>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26"/>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26"/>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26"/>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26"/>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26"/>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26"/>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26"/>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26"/>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26"/>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26"/>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26"/>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26"/>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26"/>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26"/>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26"/>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26"/>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26"/>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26"/>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26"/>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26"/>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26"/>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26"/>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26"/>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26"/>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26"/>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26"/>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26"/>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26"/>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26"/>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26"/>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26"/>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26"/>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26"/>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26"/>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26"/>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26"/>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26"/>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26"/>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26"/>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26"/>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26"/>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26"/>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26"/>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26"/>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26"/>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26"/>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26"/>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26"/>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26"/>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26"/>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26"/>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26"/>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26"/>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26"/>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27" name="Google Shape;1927;p26"/>
          <p:cNvSpPr/>
          <p:nvPr/>
        </p:nvSpPr>
        <p:spPr>
          <a:xfrm rot="-5400000">
            <a:off x="7628188" y="-5822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28" name="Google Shape;1928;p26"/>
          <p:cNvGrpSpPr/>
          <p:nvPr/>
        </p:nvGrpSpPr>
        <p:grpSpPr>
          <a:xfrm flipH="1">
            <a:off x="7804584" y="4254409"/>
            <a:ext cx="2036958" cy="2263167"/>
            <a:chOff x="3273438" y="3268525"/>
            <a:chExt cx="1140450" cy="1267100"/>
          </a:xfrm>
        </p:grpSpPr>
        <p:sp>
          <p:nvSpPr>
            <p:cNvPr id="1929" name="Google Shape;1929;p26"/>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26"/>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26"/>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26"/>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26"/>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26"/>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26"/>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26"/>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26"/>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26"/>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26"/>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26"/>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26"/>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26"/>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26"/>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26"/>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26"/>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26"/>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26"/>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26"/>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26"/>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26"/>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26"/>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26"/>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26"/>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26"/>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26"/>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26"/>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26"/>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26"/>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26"/>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26"/>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26"/>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26"/>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26"/>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26"/>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26"/>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26"/>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26"/>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26"/>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26"/>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26"/>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26"/>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26"/>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26"/>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26"/>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26"/>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26"/>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26"/>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26"/>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26"/>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26"/>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26"/>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26"/>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26"/>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26"/>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26"/>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26"/>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26"/>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26"/>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26"/>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26"/>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26"/>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26"/>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26"/>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26"/>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26"/>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26"/>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26"/>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26"/>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26"/>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p26"/>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p26"/>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26"/>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26"/>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26"/>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26"/>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26"/>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26"/>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26"/>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26"/>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26"/>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26"/>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26"/>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26"/>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26"/>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26"/>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26"/>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26"/>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26"/>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19" name="Google Shape;2019;p26"/>
          <p:cNvSpPr/>
          <p:nvPr/>
        </p:nvSpPr>
        <p:spPr>
          <a:xfrm flipH="1" rot="5400000">
            <a:off x="1071982"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2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0">
    <p:spTree>
      <p:nvGrpSpPr>
        <p:cNvPr id="2021" name="Shape 2021"/>
        <p:cNvGrpSpPr/>
        <p:nvPr/>
      </p:nvGrpSpPr>
      <p:grpSpPr>
        <a:xfrm>
          <a:off x="0" y="0"/>
          <a:ext cx="0" cy="0"/>
          <a:chOff x="0" y="0"/>
          <a:chExt cx="0" cy="0"/>
        </a:xfrm>
      </p:grpSpPr>
      <p:sp>
        <p:nvSpPr>
          <p:cNvPr id="2022" name="Google Shape;2022;p27"/>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Font typeface="Anton"/>
              <a:buNone/>
              <a:defRPr b="1" sz="2800"/>
            </a:lvl1pPr>
            <a:lvl2pPr lvl="1" algn="ctr">
              <a:lnSpc>
                <a:spcPct val="100000"/>
              </a:lnSpc>
              <a:spcBef>
                <a:spcPts val="0"/>
              </a:spcBef>
              <a:spcAft>
                <a:spcPts val="0"/>
              </a:spcAft>
              <a:buSzPts val="2800"/>
              <a:buFont typeface="Ramabhadra"/>
              <a:buNone/>
              <a:defRPr sz="2800">
                <a:latin typeface="Ramabhadra"/>
                <a:ea typeface="Ramabhadra"/>
                <a:cs typeface="Ramabhadra"/>
                <a:sym typeface="Ramabhadra"/>
              </a:defRPr>
            </a:lvl2pPr>
            <a:lvl3pPr lvl="2" algn="ctr">
              <a:lnSpc>
                <a:spcPct val="100000"/>
              </a:lnSpc>
              <a:spcBef>
                <a:spcPts val="0"/>
              </a:spcBef>
              <a:spcAft>
                <a:spcPts val="0"/>
              </a:spcAft>
              <a:buSzPts val="2800"/>
              <a:buFont typeface="Ramabhadra"/>
              <a:buNone/>
              <a:defRPr sz="2800">
                <a:latin typeface="Ramabhadra"/>
                <a:ea typeface="Ramabhadra"/>
                <a:cs typeface="Ramabhadra"/>
                <a:sym typeface="Ramabhadra"/>
              </a:defRPr>
            </a:lvl3pPr>
            <a:lvl4pPr lvl="3" algn="ctr">
              <a:lnSpc>
                <a:spcPct val="100000"/>
              </a:lnSpc>
              <a:spcBef>
                <a:spcPts val="0"/>
              </a:spcBef>
              <a:spcAft>
                <a:spcPts val="0"/>
              </a:spcAft>
              <a:buSzPts val="2800"/>
              <a:buFont typeface="Ramabhadra"/>
              <a:buNone/>
              <a:defRPr sz="2800">
                <a:latin typeface="Ramabhadra"/>
                <a:ea typeface="Ramabhadra"/>
                <a:cs typeface="Ramabhadra"/>
                <a:sym typeface="Ramabhadra"/>
              </a:defRPr>
            </a:lvl4pPr>
            <a:lvl5pPr lvl="4" algn="ctr">
              <a:lnSpc>
                <a:spcPct val="100000"/>
              </a:lnSpc>
              <a:spcBef>
                <a:spcPts val="0"/>
              </a:spcBef>
              <a:spcAft>
                <a:spcPts val="0"/>
              </a:spcAft>
              <a:buSzPts val="2800"/>
              <a:buFont typeface="Ramabhadra"/>
              <a:buNone/>
              <a:defRPr sz="2800">
                <a:latin typeface="Ramabhadra"/>
                <a:ea typeface="Ramabhadra"/>
                <a:cs typeface="Ramabhadra"/>
                <a:sym typeface="Ramabhadra"/>
              </a:defRPr>
            </a:lvl5pPr>
            <a:lvl6pPr lvl="5" algn="ctr">
              <a:lnSpc>
                <a:spcPct val="100000"/>
              </a:lnSpc>
              <a:spcBef>
                <a:spcPts val="0"/>
              </a:spcBef>
              <a:spcAft>
                <a:spcPts val="0"/>
              </a:spcAft>
              <a:buSzPts val="2800"/>
              <a:buFont typeface="Ramabhadra"/>
              <a:buNone/>
              <a:defRPr sz="2800">
                <a:latin typeface="Ramabhadra"/>
                <a:ea typeface="Ramabhadra"/>
                <a:cs typeface="Ramabhadra"/>
                <a:sym typeface="Ramabhadra"/>
              </a:defRPr>
            </a:lvl6pPr>
            <a:lvl7pPr lvl="6" algn="ctr">
              <a:lnSpc>
                <a:spcPct val="100000"/>
              </a:lnSpc>
              <a:spcBef>
                <a:spcPts val="0"/>
              </a:spcBef>
              <a:spcAft>
                <a:spcPts val="0"/>
              </a:spcAft>
              <a:buSzPts val="2800"/>
              <a:buFont typeface="Ramabhadra"/>
              <a:buNone/>
              <a:defRPr sz="2800">
                <a:latin typeface="Ramabhadra"/>
                <a:ea typeface="Ramabhadra"/>
                <a:cs typeface="Ramabhadra"/>
                <a:sym typeface="Ramabhadra"/>
              </a:defRPr>
            </a:lvl7pPr>
            <a:lvl8pPr lvl="7" algn="ctr">
              <a:lnSpc>
                <a:spcPct val="100000"/>
              </a:lnSpc>
              <a:spcBef>
                <a:spcPts val="0"/>
              </a:spcBef>
              <a:spcAft>
                <a:spcPts val="0"/>
              </a:spcAft>
              <a:buSzPts val="2800"/>
              <a:buFont typeface="Ramabhadra"/>
              <a:buNone/>
              <a:defRPr sz="2800">
                <a:latin typeface="Ramabhadra"/>
                <a:ea typeface="Ramabhadra"/>
                <a:cs typeface="Ramabhadra"/>
                <a:sym typeface="Ramabhadra"/>
              </a:defRPr>
            </a:lvl8pPr>
            <a:lvl9pPr lvl="8" algn="ctr">
              <a:lnSpc>
                <a:spcPct val="100000"/>
              </a:lnSpc>
              <a:spcBef>
                <a:spcPts val="0"/>
              </a:spcBef>
              <a:spcAft>
                <a:spcPts val="0"/>
              </a:spcAft>
              <a:buSzPts val="2800"/>
              <a:buFont typeface="Ramabhadra"/>
              <a:buNone/>
              <a:defRPr sz="2800">
                <a:latin typeface="Ramabhadra"/>
                <a:ea typeface="Ramabhadra"/>
                <a:cs typeface="Ramabhadra"/>
                <a:sym typeface="Ramabhadra"/>
              </a:defRPr>
            </a:lvl9pPr>
          </a:lstStyle>
          <a:p/>
        </p:txBody>
      </p:sp>
      <p:sp>
        <p:nvSpPr>
          <p:cNvPr id="2023" name="Google Shape;2023;p27"/>
          <p:cNvSpPr txBox="1"/>
          <p:nvPr>
            <p:ph idx="1" type="subTitle"/>
          </p:nvPr>
        </p:nvSpPr>
        <p:spPr>
          <a:xfrm>
            <a:off x="604734" y="1760044"/>
            <a:ext cx="3108900" cy="30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b="1" sz="2000"/>
            </a:lvl2pPr>
            <a:lvl3pPr lvl="2" algn="l">
              <a:lnSpc>
                <a:spcPct val="100000"/>
              </a:lnSpc>
              <a:spcBef>
                <a:spcPts val="0"/>
              </a:spcBef>
              <a:spcAft>
                <a:spcPts val="0"/>
              </a:spcAft>
              <a:buSzPts val="2000"/>
              <a:buNone/>
              <a:defRPr b="1" sz="2000"/>
            </a:lvl3pPr>
            <a:lvl4pPr lvl="3" algn="l">
              <a:lnSpc>
                <a:spcPct val="100000"/>
              </a:lnSpc>
              <a:spcBef>
                <a:spcPts val="0"/>
              </a:spcBef>
              <a:spcAft>
                <a:spcPts val="0"/>
              </a:spcAft>
              <a:buSzPts val="2000"/>
              <a:buNone/>
              <a:defRPr b="1" sz="2000"/>
            </a:lvl4pPr>
            <a:lvl5pPr lvl="4" algn="l">
              <a:lnSpc>
                <a:spcPct val="100000"/>
              </a:lnSpc>
              <a:spcBef>
                <a:spcPts val="0"/>
              </a:spcBef>
              <a:spcAft>
                <a:spcPts val="0"/>
              </a:spcAft>
              <a:buSzPts val="2000"/>
              <a:buNone/>
              <a:defRPr b="1" sz="2000"/>
            </a:lvl5pPr>
            <a:lvl6pPr lvl="5" algn="l">
              <a:lnSpc>
                <a:spcPct val="100000"/>
              </a:lnSpc>
              <a:spcBef>
                <a:spcPts val="0"/>
              </a:spcBef>
              <a:spcAft>
                <a:spcPts val="0"/>
              </a:spcAft>
              <a:buSzPts val="2000"/>
              <a:buNone/>
              <a:defRPr b="1" sz="2000"/>
            </a:lvl6pPr>
            <a:lvl7pPr lvl="6" algn="l">
              <a:lnSpc>
                <a:spcPct val="100000"/>
              </a:lnSpc>
              <a:spcBef>
                <a:spcPts val="0"/>
              </a:spcBef>
              <a:spcAft>
                <a:spcPts val="0"/>
              </a:spcAft>
              <a:buSzPts val="2000"/>
              <a:buNone/>
              <a:defRPr b="1" sz="2000"/>
            </a:lvl7pPr>
            <a:lvl8pPr lvl="7" algn="l">
              <a:lnSpc>
                <a:spcPct val="100000"/>
              </a:lnSpc>
              <a:spcBef>
                <a:spcPts val="0"/>
              </a:spcBef>
              <a:spcAft>
                <a:spcPts val="0"/>
              </a:spcAft>
              <a:buSzPts val="2000"/>
              <a:buNone/>
              <a:defRPr b="1" sz="2000"/>
            </a:lvl8pPr>
            <a:lvl9pPr lvl="8" algn="l">
              <a:lnSpc>
                <a:spcPct val="100000"/>
              </a:lnSpc>
              <a:spcBef>
                <a:spcPts val="0"/>
              </a:spcBef>
              <a:spcAft>
                <a:spcPts val="0"/>
              </a:spcAft>
              <a:buSzPts val="2000"/>
              <a:buNone/>
              <a:defRPr b="1" sz="2000"/>
            </a:lvl9pPr>
          </a:lstStyle>
          <a:p/>
        </p:txBody>
      </p:sp>
      <p:sp>
        <p:nvSpPr>
          <p:cNvPr id="2024" name="Google Shape;2024;p27"/>
          <p:cNvSpPr txBox="1"/>
          <p:nvPr>
            <p:ph idx="2" type="subTitle"/>
          </p:nvPr>
        </p:nvSpPr>
        <p:spPr>
          <a:xfrm>
            <a:off x="604734" y="1995386"/>
            <a:ext cx="3108900" cy="942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025" name="Google Shape;2025;p27"/>
          <p:cNvSpPr txBox="1"/>
          <p:nvPr>
            <p:ph idx="3" type="subTitle"/>
          </p:nvPr>
        </p:nvSpPr>
        <p:spPr>
          <a:xfrm flipH="1">
            <a:off x="604734" y="3275850"/>
            <a:ext cx="3108900" cy="30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b="1" sz="2000"/>
            </a:lvl2pPr>
            <a:lvl3pPr lvl="2" algn="l">
              <a:lnSpc>
                <a:spcPct val="100000"/>
              </a:lnSpc>
              <a:spcBef>
                <a:spcPts val="0"/>
              </a:spcBef>
              <a:spcAft>
                <a:spcPts val="0"/>
              </a:spcAft>
              <a:buSzPts val="2000"/>
              <a:buNone/>
              <a:defRPr b="1" sz="2000"/>
            </a:lvl3pPr>
            <a:lvl4pPr lvl="3" algn="l">
              <a:lnSpc>
                <a:spcPct val="100000"/>
              </a:lnSpc>
              <a:spcBef>
                <a:spcPts val="0"/>
              </a:spcBef>
              <a:spcAft>
                <a:spcPts val="0"/>
              </a:spcAft>
              <a:buSzPts val="2000"/>
              <a:buNone/>
              <a:defRPr b="1" sz="2000"/>
            </a:lvl4pPr>
            <a:lvl5pPr lvl="4" algn="l">
              <a:lnSpc>
                <a:spcPct val="100000"/>
              </a:lnSpc>
              <a:spcBef>
                <a:spcPts val="0"/>
              </a:spcBef>
              <a:spcAft>
                <a:spcPts val="0"/>
              </a:spcAft>
              <a:buSzPts val="2000"/>
              <a:buNone/>
              <a:defRPr b="1" sz="2000"/>
            </a:lvl5pPr>
            <a:lvl6pPr lvl="5" algn="l">
              <a:lnSpc>
                <a:spcPct val="100000"/>
              </a:lnSpc>
              <a:spcBef>
                <a:spcPts val="0"/>
              </a:spcBef>
              <a:spcAft>
                <a:spcPts val="0"/>
              </a:spcAft>
              <a:buSzPts val="2000"/>
              <a:buNone/>
              <a:defRPr b="1" sz="2000"/>
            </a:lvl6pPr>
            <a:lvl7pPr lvl="6" algn="l">
              <a:lnSpc>
                <a:spcPct val="100000"/>
              </a:lnSpc>
              <a:spcBef>
                <a:spcPts val="0"/>
              </a:spcBef>
              <a:spcAft>
                <a:spcPts val="0"/>
              </a:spcAft>
              <a:buSzPts val="2000"/>
              <a:buNone/>
              <a:defRPr b="1" sz="2000"/>
            </a:lvl7pPr>
            <a:lvl8pPr lvl="7" algn="l">
              <a:lnSpc>
                <a:spcPct val="100000"/>
              </a:lnSpc>
              <a:spcBef>
                <a:spcPts val="0"/>
              </a:spcBef>
              <a:spcAft>
                <a:spcPts val="0"/>
              </a:spcAft>
              <a:buSzPts val="2000"/>
              <a:buNone/>
              <a:defRPr b="1" sz="2000"/>
            </a:lvl8pPr>
            <a:lvl9pPr lvl="8" algn="l">
              <a:lnSpc>
                <a:spcPct val="100000"/>
              </a:lnSpc>
              <a:spcBef>
                <a:spcPts val="0"/>
              </a:spcBef>
              <a:spcAft>
                <a:spcPts val="0"/>
              </a:spcAft>
              <a:buSzPts val="2000"/>
              <a:buNone/>
              <a:defRPr b="1" sz="2000"/>
            </a:lvl9pPr>
          </a:lstStyle>
          <a:p/>
        </p:txBody>
      </p:sp>
      <p:sp>
        <p:nvSpPr>
          <p:cNvPr id="2026" name="Google Shape;2026;p27"/>
          <p:cNvSpPr txBox="1"/>
          <p:nvPr>
            <p:ph idx="4" type="subTitle"/>
          </p:nvPr>
        </p:nvSpPr>
        <p:spPr>
          <a:xfrm flipH="1">
            <a:off x="604734" y="3515875"/>
            <a:ext cx="3108900" cy="942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027" name="Google Shape;2027;p27"/>
          <p:cNvSpPr txBox="1"/>
          <p:nvPr>
            <p:ph idx="5" type="subTitle"/>
          </p:nvPr>
        </p:nvSpPr>
        <p:spPr>
          <a:xfrm>
            <a:off x="5366885" y="1760044"/>
            <a:ext cx="28521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b="1" sz="2000"/>
            </a:lvl2pPr>
            <a:lvl3pPr lvl="2" algn="l">
              <a:lnSpc>
                <a:spcPct val="100000"/>
              </a:lnSpc>
              <a:spcBef>
                <a:spcPts val="0"/>
              </a:spcBef>
              <a:spcAft>
                <a:spcPts val="0"/>
              </a:spcAft>
              <a:buSzPts val="2000"/>
              <a:buNone/>
              <a:defRPr b="1" sz="2000"/>
            </a:lvl3pPr>
            <a:lvl4pPr lvl="3" algn="l">
              <a:lnSpc>
                <a:spcPct val="100000"/>
              </a:lnSpc>
              <a:spcBef>
                <a:spcPts val="0"/>
              </a:spcBef>
              <a:spcAft>
                <a:spcPts val="0"/>
              </a:spcAft>
              <a:buSzPts val="2000"/>
              <a:buNone/>
              <a:defRPr b="1" sz="2000"/>
            </a:lvl4pPr>
            <a:lvl5pPr lvl="4" algn="l">
              <a:lnSpc>
                <a:spcPct val="100000"/>
              </a:lnSpc>
              <a:spcBef>
                <a:spcPts val="0"/>
              </a:spcBef>
              <a:spcAft>
                <a:spcPts val="0"/>
              </a:spcAft>
              <a:buSzPts val="2000"/>
              <a:buNone/>
              <a:defRPr b="1" sz="2000"/>
            </a:lvl5pPr>
            <a:lvl6pPr lvl="5" algn="l">
              <a:lnSpc>
                <a:spcPct val="100000"/>
              </a:lnSpc>
              <a:spcBef>
                <a:spcPts val="0"/>
              </a:spcBef>
              <a:spcAft>
                <a:spcPts val="0"/>
              </a:spcAft>
              <a:buSzPts val="2000"/>
              <a:buNone/>
              <a:defRPr b="1" sz="2000"/>
            </a:lvl6pPr>
            <a:lvl7pPr lvl="6" algn="l">
              <a:lnSpc>
                <a:spcPct val="100000"/>
              </a:lnSpc>
              <a:spcBef>
                <a:spcPts val="0"/>
              </a:spcBef>
              <a:spcAft>
                <a:spcPts val="0"/>
              </a:spcAft>
              <a:buSzPts val="2000"/>
              <a:buNone/>
              <a:defRPr b="1" sz="2000"/>
            </a:lvl7pPr>
            <a:lvl8pPr lvl="7" algn="l">
              <a:lnSpc>
                <a:spcPct val="100000"/>
              </a:lnSpc>
              <a:spcBef>
                <a:spcPts val="0"/>
              </a:spcBef>
              <a:spcAft>
                <a:spcPts val="0"/>
              </a:spcAft>
              <a:buSzPts val="2000"/>
              <a:buNone/>
              <a:defRPr b="1" sz="2000"/>
            </a:lvl8pPr>
            <a:lvl9pPr lvl="8" algn="l">
              <a:lnSpc>
                <a:spcPct val="100000"/>
              </a:lnSpc>
              <a:spcBef>
                <a:spcPts val="0"/>
              </a:spcBef>
              <a:spcAft>
                <a:spcPts val="0"/>
              </a:spcAft>
              <a:buSzPts val="2000"/>
              <a:buNone/>
              <a:defRPr b="1" sz="2000"/>
            </a:lvl9pPr>
          </a:lstStyle>
          <a:p/>
        </p:txBody>
      </p:sp>
      <p:sp>
        <p:nvSpPr>
          <p:cNvPr id="2028" name="Google Shape;2028;p27"/>
          <p:cNvSpPr txBox="1"/>
          <p:nvPr>
            <p:ph idx="6" type="subTitle"/>
          </p:nvPr>
        </p:nvSpPr>
        <p:spPr>
          <a:xfrm>
            <a:off x="5366885" y="1995386"/>
            <a:ext cx="2852100" cy="94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029" name="Google Shape;2029;p27"/>
          <p:cNvSpPr txBox="1"/>
          <p:nvPr>
            <p:ph idx="7" type="subTitle"/>
          </p:nvPr>
        </p:nvSpPr>
        <p:spPr>
          <a:xfrm>
            <a:off x="5366885" y="3275850"/>
            <a:ext cx="28521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b="1" sz="2000"/>
            </a:lvl2pPr>
            <a:lvl3pPr lvl="2" algn="l">
              <a:lnSpc>
                <a:spcPct val="100000"/>
              </a:lnSpc>
              <a:spcBef>
                <a:spcPts val="0"/>
              </a:spcBef>
              <a:spcAft>
                <a:spcPts val="0"/>
              </a:spcAft>
              <a:buSzPts val="2000"/>
              <a:buNone/>
              <a:defRPr b="1" sz="2000"/>
            </a:lvl3pPr>
            <a:lvl4pPr lvl="3" algn="l">
              <a:lnSpc>
                <a:spcPct val="100000"/>
              </a:lnSpc>
              <a:spcBef>
                <a:spcPts val="0"/>
              </a:spcBef>
              <a:spcAft>
                <a:spcPts val="0"/>
              </a:spcAft>
              <a:buSzPts val="2000"/>
              <a:buNone/>
              <a:defRPr b="1" sz="2000"/>
            </a:lvl4pPr>
            <a:lvl5pPr lvl="4" algn="l">
              <a:lnSpc>
                <a:spcPct val="100000"/>
              </a:lnSpc>
              <a:spcBef>
                <a:spcPts val="0"/>
              </a:spcBef>
              <a:spcAft>
                <a:spcPts val="0"/>
              </a:spcAft>
              <a:buSzPts val="2000"/>
              <a:buNone/>
              <a:defRPr b="1" sz="2000"/>
            </a:lvl5pPr>
            <a:lvl6pPr lvl="5" algn="l">
              <a:lnSpc>
                <a:spcPct val="100000"/>
              </a:lnSpc>
              <a:spcBef>
                <a:spcPts val="0"/>
              </a:spcBef>
              <a:spcAft>
                <a:spcPts val="0"/>
              </a:spcAft>
              <a:buSzPts val="2000"/>
              <a:buNone/>
              <a:defRPr b="1" sz="2000"/>
            </a:lvl6pPr>
            <a:lvl7pPr lvl="6" algn="l">
              <a:lnSpc>
                <a:spcPct val="100000"/>
              </a:lnSpc>
              <a:spcBef>
                <a:spcPts val="0"/>
              </a:spcBef>
              <a:spcAft>
                <a:spcPts val="0"/>
              </a:spcAft>
              <a:buSzPts val="2000"/>
              <a:buNone/>
              <a:defRPr b="1" sz="2000"/>
            </a:lvl7pPr>
            <a:lvl8pPr lvl="7" algn="l">
              <a:lnSpc>
                <a:spcPct val="100000"/>
              </a:lnSpc>
              <a:spcBef>
                <a:spcPts val="0"/>
              </a:spcBef>
              <a:spcAft>
                <a:spcPts val="0"/>
              </a:spcAft>
              <a:buSzPts val="2000"/>
              <a:buNone/>
              <a:defRPr b="1" sz="2000"/>
            </a:lvl8pPr>
            <a:lvl9pPr lvl="8" algn="l">
              <a:lnSpc>
                <a:spcPct val="100000"/>
              </a:lnSpc>
              <a:spcBef>
                <a:spcPts val="0"/>
              </a:spcBef>
              <a:spcAft>
                <a:spcPts val="0"/>
              </a:spcAft>
              <a:buSzPts val="2000"/>
              <a:buNone/>
              <a:defRPr b="1" sz="2000"/>
            </a:lvl9pPr>
          </a:lstStyle>
          <a:p/>
        </p:txBody>
      </p:sp>
      <p:sp>
        <p:nvSpPr>
          <p:cNvPr id="2030" name="Google Shape;2030;p27"/>
          <p:cNvSpPr txBox="1"/>
          <p:nvPr>
            <p:ph idx="8" type="subTitle"/>
          </p:nvPr>
        </p:nvSpPr>
        <p:spPr>
          <a:xfrm>
            <a:off x="5366885" y="3515875"/>
            <a:ext cx="2879700" cy="94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grpSp>
        <p:nvGrpSpPr>
          <p:cNvPr id="2031" name="Google Shape;2031;p27"/>
          <p:cNvGrpSpPr/>
          <p:nvPr/>
        </p:nvGrpSpPr>
        <p:grpSpPr>
          <a:xfrm flipH="1" rot="10800000">
            <a:off x="-1599093" y="3554930"/>
            <a:ext cx="2036958" cy="2263167"/>
            <a:chOff x="3273438" y="3268525"/>
            <a:chExt cx="1140450" cy="1267100"/>
          </a:xfrm>
        </p:grpSpPr>
        <p:sp>
          <p:nvSpPr>
            <p:cNvPr id="2032" name="Google Shape;2032;p27"/>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27"/>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27"/>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27"/>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27"/>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27"/>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27"/>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27"/>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27"/>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27"/>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27"/>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27"/>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27"/>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27"/>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27"/>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27"/>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27"/>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27"/>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27"/>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27"/>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27"/>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27"/>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27"/>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27"/>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27"/>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27"/>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27"/>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27"/>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27"/>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27"/>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27"/>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27"/>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27"/>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27"/>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27"/>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27"/>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27"/>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27"/>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27"/>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27"/>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27"/>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27"/>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27"/>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27"/>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27"/>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27"/>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27"/>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27"/>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27"/>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27"/>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27"/>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27"/>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27"/>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27"/>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27"/>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27"/>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27"/>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27"/>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27"/>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27"/>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27"/>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27"/>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27"/>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27"/>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27"/>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27"/>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27"/>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27"/>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27"/>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27"/>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27"/>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27"/>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27"/>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27"/>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27"/>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27"/>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27"/>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27"/>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27"/>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27"/>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27"/>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27"/>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27"/>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27"/>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27"/>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27"/>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27"/>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27"/>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27"/>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27"/>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22" name="Google Shape;2122;p27"/>
          <p:cNvSpPr/>
          <p:nvPr/>
        </p:nvSpPr>
        <p:spPr>
          <a:xfrm flipH="1" rot="10800000">
            <a:off x="8925588" y="1591053"/>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23" name="Google Shape;2123;p27"/>
          <p:cNvGrpSpPr/>
          <p:nvPr/>
        </p:nvGrpSpPr>
        <p:grpSpPr>
          <a:xfrm rot="10800000">
            <a:off x="8680555" y="-672120"/>
            <a:ext cx="2036958" cy="2263167"/>
            <a:chOff x="3273438" y="3268525"/>
            <a:chExt cx="1140450" cy="1267100"/>
          </a:xfrm>
        </p:grpSpPr>
        <p:sp>
          <p:nvSpPr>
            <p:cNvPr id="2124" name="Google Shape;2124;p27"/>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27"/>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27"/>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27"/>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27"/>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27"/>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27"/>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27"/>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27"/>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27"/>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p27"/>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p27"/>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p27"/>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27"/>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27"/>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27"/>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27"/>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27"/>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27"/>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27"/>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27"/>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27"/>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27"/>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27"/>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27"/>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27"/>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27"/>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27"/>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27"/>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27"/>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27"/>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5" name="Google Shape;2155;p27"/>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6" name="Google Shape;2156;p27"/>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27"/>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27"/>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27"/>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27"/>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27"/>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27"/>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27"/>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27"/>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27"/>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27"/>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27"/>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27"/>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27"/>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27"/>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27"/>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27"/>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27"/>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27"/>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27"/>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27"/>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27"/>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27"/>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27"/>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27"/>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27"/>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27"/>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27"/>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27"/>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27"/>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27"/>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27"/>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27"/>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27"/>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27"/>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27"/>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27"/>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27"/>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27"/>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27"/>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27"/>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27"/>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27"/>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27"/>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27"/>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27"/>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27"/>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27"/>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27"/>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27"/>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27"/>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27"/>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27"/>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27"/>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27"/>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27"/>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27"/>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27"/>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14" name="Google Shape;2214;p27"/>
          <p:cNvSpPr/>
          <p:nvPr/>
        </p:nvSpPr>
        <p:spPr>
          <a:xfrm rot="10800000">
            <a:off x="3907" y="2172128"/>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2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2216" name="Shape 2216"/>
        <p:cNvGrpSpPr/>
        <p:nvPr/>
      </p:nvGrpSpPr>
      <p:grpSpPr>
        <a:xfrm>
          <a:off x="0" y="0"/>
          <a:ext cx="0" cy="0"/>
          <a:chOff x="0" y="0"/>
          <a:chExt cx="0" cy="0"/>
        </a:xfrm>
      </p:grpSpPr>
      <p:sp>
        <p:nvSpPr>
          <p:cNvPr id="2217" name="Google Shape;2217;p28"/>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2218" name="Google Shape;2218;p28"/>
          <p:cNvSpPr txBox="1"/>
          <p:nvPr>
            <p:ph idx="2" type="title"/>
          </p:nvPr>
        </p:nvSpPr>
        <p:spPr>
          <a:xfrm>
            <a:off x="3852253" y="2040125"/>
            <a:ext cx="14070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b="1" sz="2000"/>
            </a:lvl1pPr>
            <a:lvl2pPr lvl="1" algn="ctr">
              <a:lnSpc>
                <a:spcPct val="100000"/>
              </a:lnSpc>
              <a:spcBef>
                <a:spcPts val="0"/>
              </a:spcBef>
              <a:spcAft>
                <a:spcPts val="0"/>
              </a:spcAft>
              <a:buSzPts val="2800"/>
              <a:buNone/>
              <a:defRPr>
                <a:latin typeface="Raleway"/>
                <a:ea typeface="Raleway"/>
                <a:cs typeface="Raleway"/>
                <a:sym typeface="Raleway"/>
              </a:defRPr>
            </a:lvl2pPr>
            <a:lvl3pPr lvl="2" algn="ctr">
              <a:lnSpc>
                <a:spcPct val="100000"/>
              </a:lnSpc>
              <a:spcBef>
                <a:spcPts val="0"/>
              </a:spcBef>
              <a:spcAft>
                <a:spcPts val="0"/>
              </a:spcAft>
              <a:buSzPts val="2800"/>
              <a:buNone/>
              <a:defRPr>
                <a:latin typeface="Raleway"/>
                <a:ea typeface="Raleway"/>
                <a:cs typeface="Raleway"/>
                <a:sym typeface="Raleway"/>
              </a:defRPr>
            </a:lvl3pPr>
            <a:lvl4pPr lvl="3" algn="ctr">
              <a:lnSpc>
                <a:spcPct val="100000"/>
              </a:lnSpc>
              <a:spcBef>
                <a:spcPts val="0"/>
              </a:spcBef>
              <a:spcAft>
                <a:spcPts val="0"/>
              </a:spcAft>
              <a:buSzPts val="2800"/>
              <a:buNone/>
              <a:defRPr>
                <a:latin typeface="Raleway"/>
                <a:ea typeface="Raleway"/>
                <a:cs typeface="Raleway"/>
                <a:sym typeface="Raleway"/>
              </a:defRPr>
            </a:lvl4pPr>
            <a:lvl5pPr lvl="4" algn="ctr">
              <a:lnSpc>
                <a:spcPct val="100000"/>
              </a:lnSpc>
              <a:spcBef>
                <a:spcPts val="0"/>
              </a:spcBef>
              <a:spcAft>
                <a:spcPts val="0"/>
              </a:spcAft>
              <a:buSzPts val="2800"/>
              <a:buNone/>
              <a:defRPr>
                <a:latin typeface="Raleway"/>
                <a:ea typeface="Raleway"/>
                <a:cs typeface="Raleway"/>
                <a:sym typeface="Raleway"/>
              </a:defRPr>
            </a:lvl5pPr>
            <a:lvl6pPr lvl="5" algn="ctr">
              <a:lnSpc>
                <a:spcPct val="100000"/>
              </a:lnSpc>
              <a:spcBef>
                <a:spcPts val="0"/>
              </a:spcBef>
              <a:spcAft>
                <a:spcPts val="0"/>
              </a:spcAft>
              <a:buSzPts val="2800"/>
              <a:buNone/>
              <a:defRPr>
                <a:latin typeface="Raleway"/>
                <a:ea typeface="Raleway"/>
                <a:cs typeface="Raleway"/>
                <a:sym typeface="Raleway"/>
              </a:defRPr>
            </a:lvl6pPr>
            <a:lvl7pPr lvl="6" algn="ctr">
              <a:lnSpc>
                <a:spcPct val="100000"/>
              </a:lnSpc>
              <a:spcBef>
                <a:spcPts val="0"/>
              </a:spcBef>
              <a:spcAft>
                <a:spcPts val="0"/>
              </a:spcAft>
              <a:buSzPts val="2800"/>
              <a:buNone/>
              <a:defRPr>
                <a:latin typeface="Raleway"/>
                <a:ea typeface="Raleway"/>
                <a:cs typeface="Raleway"/>
                <a:sym typeface="Raleway"/>
              </a:defRPr>
            </a:lvl7pPr>
            <a:lvl8pPr lvl="7" algn="ctr">
              <a:lnSpc>
                <a:spcPct val="100000"/>
              </a:lnSpc>
              <a:spcBef>
                <a:spcPts val="0"/>
              </a:spcBef>
              <a:spcAft>
                <a:spcPts val="0"/>
              </a:spcAft>
              <a:buSzPts val="2800"/>
              <a:buNone/>
              <a:defRPr>
                <a:latin typeface="Raleway"/>
                <a:ea typeface="Raleway"/>
                <a:cs typeface="Raleway"/>
                <a:sym typeface="Raleway"/>
              </a:defRPr>
            </a:lvl8pPr>
            <a:lvl9pPr lvl="8" algn="ctr">
              <a:lnSpc>
                <a:spcPct val="100000"/>
              </a:lnSpc>
              <a:spcBef>
                <a:spcPts val="0"/>
              </a:spcBef>
              <a:spcAft>
                <a:spcPts val="0"/>
              </a:spcAft>
              <a:buSzPts val="2800"/>
              <a:buNone/>
              <a:defRPr>
                <a:latin typeface="Raleway"/>
                <a:ea typeface="Raleway"/>
                <a:cs typeface="Raleway"/>
                <a:sym typeface="Raleway"/>
              </a:defRPr>
            </a:lvl9pPr>
          </a:lstStyle>
          <a:p/>
        </p:txBody>
      </p:sp>
      <p:sp>
        <p:nvSpPr>
          <p:cNvPr id="2219" name="Google Shape;2219;p28"/>
          <p:cNvSpPr txBox="1"/>
          <p:nvPr>
            <p:ph idx="1" type="subTitle"/>
          </p:nvPr>
        </p:nvSpPr>
        <p:spPr>
          <a:xfrm>
            <a:off x="3598903" y="2440345"/>
            <a:ext cx="19137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1400"/>
              <a:buNone/>
              <a:defRPr sz="1400">
                <a:solidFill>
                  <a:schemeClr val="accent2"/>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2220" name="Google Shape;2220;p28"/>
          <p:cNvSpPr txBox="1"/>
          <p:nvPr>
            <p:ph idx="3" type="title"/>
          </p:nvPr>
        </p:nvSpPr>
        <p:spPr>
          <a:xfrm>
            <a:off x="6608181" y="2040125"/>
            <a:ext cx="14070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b="1" sz="2000"/>
            </a:lvl1pPr>
            <a:lvl2pPr lvl="1" algn="ctr">
              <a:lnSpc>
                <a:spcPct val="100000"/>
              </a:lnSpc>
              <a:spcBef>
                <a:spcPts val="0"/>
              </a:spcBef>
              <a:spcAft>
                <a:spcPts val="0"/>
              </a:spcAft>
              <a:buSzPts val="2800"/>
              <a:buNone/>
              <a:defRPr>
                <a:latin typeface="Raleway"/>
                <a:ea typeface="Raleway"/>
                <a:cs typeface="Raleway"/>
                <a:sym typeface="Raleway"/>
              </a:defRPr>
            </a:lvl2pPr>
            <a:lvl3pPr lvl="2" algn="ctr">
              <a:lnSpc>
                <a:spcPct val="100000"/>
              </a:lnSpc>
              <a:spcBef>
                <a:spcPts val="0"/>
              </a:spcBef>
              <a:spcAft>
                <a:spcPts val="0"/>
              </a:spcAft>
              <a:buSzPts val="2800"/>
              <a:buNone/>
              <a:defRPr>
                <a:latin typeface="Raleway"/>
                <a:ea typeface="Raleway"/>
                <a:cs typeface="Raleway"/>
                <a:sym typeface="Raleway"/>
              </a:defRPr>
            </a:lvl3pPr>
            <a:lvl4pPr lvl="3" algn="ctr">
              <a:lnSpc>
                <a:spcPct val="100000"/>
              </a:lnSpc>
              <a:spcBef>
                <a:spcPts val="0"/>
              </a:spcBef>
              <a:spcAft>
                <a:spcPts val="0"/>
              </a:spcAft>
              <a:buSzPts val="2800"/>
              <a:buNone/>
              <a:defRPr>
                <a:latin typeface="Raleway"/>
                <a:ea typeface="Raleway"/>
                <a:cs typeface="Raleway"/>
                <a:sym typeface="Raleway"/>
              </a:defRPr>
            </a:lvl4pPr>
            <a:lvl5pPr lvl="4" algn="ctr">
              <a:lnSpc>
                <a:spcPct val="100000"/>
              </a:lnSpc>
              <a:spcBef>
                <a:spcPts val="0"/>
              </a:spcBef>
              <a:spcAft>
                <a:spcPts val="0"/>
              </a:spcAft>
              <a:buSzPts val="2800"/>
              <a:buNone/>
              <a:defRPr>
                <a:latin typeface="Raleway"/>
                <a:ea typeface="Raleway"/>
                <a:cs typeface="Raleway"/>
                <a:sym typeface="Raleway"/>
              </a:defRPr>
            </a:lvl5pPr>
            <a:lvl6pPr lvl="5" algn="ctr">
              <a:lnSpc>
                <a:spcPct val="100000"/>
              </a:lnSpc>
              <a:spcBef>
                <a:spcPts val="0"/>
              </a:spcBef>
              <a:spcAft>
                <a:spcPts val="0"/>
              </a:spcAft>
              <a:buSzPts val="2800"/>
              <a:buNone/>
              <a:defRPr>
                <a:latin typeface="Raleway"/>
                <a:ea typeface="Raleway"/>
                <a:cs typeface="Raleway"/>
                <a:sym typeface="Raleway"/>
              </a:defRPr>
            </a:lvl6pPr>
            <a:lvl7pPr lvl="6" algn="ctr">
              <a:lnSpc>
                <a:spcPct val="100000"/>
              </a:lnSpc>
              <a:spcBef>
                <a:spcPts val="0"/>
              </a:spcBef>
              <a:spcAft>
                <a:spcPts val="0"/>
              </a:spcAft>
              <a:buSzPts val="2800"/>
              <a:buNone/>
              <a:defRPr>
                <a:latin typeface="Raleway"/>
                <a:ea typeface="Raleway"/>
                <a:cs typeface="Raleway"/>
                <a:sym typeface="Raleway"/>
              </a:defRPr>
            </a:lvl7pPr>
            <a:lvl8pPr lvl="7" algn="ctr">
              <a:lnSpc>
                <a:spcPct val="100000"/>
              </a:lnSpc>
              <a:spcBef>
                <a:spcPts val="0"/>
              </a:spcBef>
              <a:spcAft>
                <a:spcPts val="0"/>
              </a:spcAft>
              <a:buSzPts val="2800"/>
              <a:buNone/>
              <a:defRPr>
                <a:latin typeface="Raleway"/>
                <a:ea typeface="Raleway"/>
                <a:cs typeface="Raleway"/>
                <a:sym typeface="Raleway"/>
              </a:defRPr>
            </a:lvl8pPr>
            <a:lvl9pPr lvl="8" algn="ctr">
              <a:lnSpc>
                <a:spcPct val="100000"/>
              </a:lnSpc>
              <a:spcBef>
                <a:spcPts val="0"/>
              </a:spcBef>
              <a:spcAft>
                <a:spcPts val="0"/>
              </a:spcAft>
              <a:buSzPts val="2800"/>
              <a:buNone/>
              <a:defRPr>
                <a:latin typeface="Raleway"/>
                <a:ea typeface="Raleway"/>
                <a:cs typeface="Raleway"/>
                <a:sym typeface="Raleway"/>
              </a:defRPr>
            </a:lvl9pPr>
          </a:lstStyle>
          <a:p/>
        </p:txBody>
      </p:sp>
      <p:sp>
        <p:nvSpPr>
          <p:cNvPr id="2221" name="Google Shape;2221;p28"/>
          <p:cNvSpPr txBox="1"/>
          <p:nvPr>
            <p:ph idx="4" type="subTitle"/>
          </p:nvPr>
        </p:nvSpPr>
        <p:spPr>
          <a:xfrm>
            <a:off x="6354831" y="2440345"/>
            <a:ext cx="19137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1400"/>
              <a:buNone/>
              <a:defRPr sz="1400">
                <a:solidFill>
                  <a:schemeClr val="accent2"/>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2222" name="Google Shape;2222;p28"/>
          <p:cNvSpPr txBox="1"/>
          <p:nvPr>
            <p:ph idx="5" type="title"/>
          </p:nvPr>
        </p:nvSpPr>
        <p:spPr>
          <a:xfrm>
            <a:off x="3852253" y="3766288"/>
            <a:ext cx="14070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b="1" sz="2000"/>
            </a:lvl1pPr>
            <a:lvl2pPr lvl="1" algn="ctr">
              <a:lnSpc>
                <a:spcPct val="100000"/>
              </a:lnSpc>
              <a:spcBef>
                <a:spcPts val="0"/>
              </a:spcBef>
              <a:spcAft>
                <a:spcPts val="0"/>
              </a:spcAft>
              <a:buSzPts val="2800"/>
              <a:buNone/>
              <a:defRPr>
                <a:latin typeface="Raleway"/>
                <a:ea typeface="Raleway"/>
                <a:cs typeface="Raleway"/>
                <a:sym typeface="Raleway"/>
              </a:defRPr>
            </a:lvl2pPr>
            <a:lvl3pPr lvl="2" algn="ctr">
              <a:lnSpc>
                <a:spcPct val="100000"/>
              </a:lnSpc>
              <a:spcBef>
                <a:spcPts val="0"/>
              </a:spcBef>
              <a:spcAft>
                <a:spcPts val="0"/>
              </a:spcAft>
              <a:buSzPts val="2800"/>
              <a:buNone/>
              <a:defRPr>
                <a:latin typeface="Raleway"/>
                <a:ea typeface="Raleway"/>
                <a:cs typeface="Raleway"/>
                <a:sym typeface="Raleway"/>
              </a:defRPr>
            </a:lvl3pPr>
            <a:lvl4pPr lvl="3" algn="ctr">
              <a:lnSpc>
                <a:spcPct val="100000"/>
              </a:lnSpc>
              <a:spcBef>
                <a:spcPts val="0"/>
              </a:spcBef>
              <a:spcAft>
                <a:spcPts val="0"/>
              </a:spcAft>
              <a:buSzPts val="2800"/>
              <a:buNone/>
              <a:defRPr>
                <a:latin typeface="Raleway"/>
                <a:ea typeface="Raleway"/>
                <a:cs typeface="Raleway"/>
                <a:sym typeface="Raleway"/>
              </a:defRPr>
            </a:lvl4pPr>
            <a:lvl5pPr lvl="4" algn="ctr">
              <a:lnSpc>
                <a:spcPct val="100000"/>
              </a:lnSpc>
              <a:spcBef>
                <a:spcPts val="0"/>
              </a:spcBef>
              <a:spcAft>
                <a:spcPts val="0"/>
              </a:spcAft>
              <a:buSzPts val="2800"/>
              <a:buNone/>
              <a:defRPr>
                <a:latin typeface="Raleway"/>
                <a:ea typeface="Raleway"/>
                <a:cs typeface="Raleway"/>
                <a:sym typeface="Raleway"/>
              </a:defRPr>
            </a:lvl5pPr>
            <a:lvl6pPr lvl="5" algn="ctr">
              <a:lnSpc>
                <a:spcPct val="100000"/>
              </a:lnSpc>
              <a:spcBef>
                <a:spcPts val="0"/>
              </a:spcBef>
              <a:spcAft>
                <a:spcPts val="0"/>
              </a:spcAft>
              <a:buSzPts val="2800"/>
              <a:buNone/>
              <a:defRPr>
                <a:latin typeface="Raleway"/>
                <a:ea typeface="Raleway"/>
                <a:cs typeface="Raleway"/>
                <a:sym typeface="Raleway"/>
              </a:defRPr>
            </a:lvl6pPr>
            <a:lvl7pPr lvl="6" algn="ctr">
              <a:lnSpc>
                <a:spcPct val="100000"/>
              </a:lnSpc>
              <a:spcBef>
                <a:spcPts val="0"/>
              </a:spcBef>
              <a:spcAft>
                <a:spcPts val="0"/>
              </a:spcAft>
              <a:buSzPts val="2800"/>
              <a:buNone/>
              <a:defRPr>
                <a:latin typeface="Raleway"/>
                <a:ea typeface="Raleway"/>
                <a:cs typeface="Raleway"/>
                <a:sym typeface="Raleway"/>
              </a:defRPr>
            </a:lvl7pPr>
            <a:lvl8pPr lvl="7" algn="ctr">
              <a:lnSpc>
                <a:spcPct val="100000"/>
              </a:lnSpc>
              <a:spcBef>
                <a:spcPts val="0"/>
              </a:spcBef>
              <a:spcAft>
                <a:spcPts val="0"/>
              </a:spcAft>
              <a:buSzPts val="2800"/>
              <a:buNone/>
              <a:defRPr>
                <a:latin typeface="Raleway"/>
                <a:ea typeface="Raleway"/>
                <a:cs typeface="Raleway"/>
                <a:sym typeface="Raleway"/>
              </a:defRPr>
            </a:lvl8pPr>
            <a:lvl9pPr lvl="8" algn="ctr">
              <a:lnSpc>
                <a:spcPct val="100000"/>
              </a:lnSpc>
              <a:spcBef>
                <a:spcPts val="0"/>
              </a:spcBef>
              <a:spcAft>
                <a:spcPts val="0"/>
              </a:spcAft>
              <a:buSzPts val="2800"/>
              <a:buNone/>
              <a:defRPr>
                <a:latin typeface="Raleway"/>
                <a:ea typeface="Raleway"/>
                <a:cs typeface="Raleway"/>
                <a:sym typeface="Raleway"/>
              </a:defRPr>
            </a:lvl9pPr>
          </a:lstStyle>
          <a:p/>
        </p:txBody>
      </p:sp>
      <p:sp>
        <p:nvSpPr>
          <p:cNvPr id="2223" name="Google Shape;2223;p28"/>
          <p:cNvSpPr txBox="1"/>
          <p:nvPr>
            <p:ph idx="6" type="subTitle"/>
          </p:nvPr>
        </p:nvSpPr>
        <p:spPr>
          <a:xfrm>
            <a:off x="3598903" y="4167206"/>
            <a:ext cx="19137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1400"/>
              <a:buNone/>
              <a:defRPr sz="1400">
                <a:solidFill>
                  <a:schemeClr val="accent2"/>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2224" name="Google Shape;2224;p28"/>
          <p:cNvSpPr txBox="1"/>
          <p:nvPr>
            <p:ph idx="7" type="title"/>
          </p:nvPr>
        </p:nvSpPr>
        <p:spPr>
          <a:xfrm>
            <a:off x="6608181" y="3766300"/>
            <a:ext cx="14070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b="1" sz="2000"/>
            </a:lvl1pPr>
            <a:lvl2pPr lvl="1" algn="ctr">
              <a:lnSpc>
                <a:spcPct val="100000"/>
              </a:lnSpc>
              <a:spcBef>
                <a:spcPts val="0"/>
              </a:spcBef>
              <a:spcAft>
                <a:spcPts val="0"/>
              </a:spcAft>
              <a:buSzPts val="2800"/>
              <a:buNone/>
              <a:defRPr>
                <a:latin typeface="Raleway"/>
                <a:ea typeface="Raleway"/>
                <a:cs typeface="Raleway"/>
                <a:sym typeface="Raleway"/>
              </a:defRPr>
            </a:lvl2pPr>
            <a:lvl3pPr lvl="2" algn="ctr">
              <a:lnSpc>
                <a:spcPct val="100000"/>
              </a:lnSpc>
              <a:spcBef>
                <a:spcPts val="0"/>
              </a:spcBef>
              <a:spcAft>
                <a:spcPts val="0"/>
              </a:spcAft>
              <a:buSzPts val="2800"/>
              <a:buNone/>
              <a:defRPr>
                <a:latin typeface="Raleway"/>
                <a:ea typeface="Raleway"/>
                <a:cs typeface="Raleway"/>
                <a:sym typeface="Raleway"/>
              </a:defRPr>
            </a:lvl3pPr>
            <a:lvl4pPr lvl="3" algn="ctr">
              <a:lnSpc>
                <a:spcPct val="100000"/>
              </a:lnSpc>
              <a:spcBef>
                <a:spcPts val="0"/>
              </a:spcBef>
              <a:spcAft>
                <a:spcPts val="0"/>
              </a:spcAft>
              <a:buSzPts val="2800"/>
              <a:buNone/>
              <a:defRPr>
                <a:latin typeface="Raleway"/>
                <a:ea typeface="Raleway"/>
                <a:cs typeface="Raleway"/>
                <a:sym typeface="Raleway"/>
              </a:defRPr>
            </a:lvl4pPr>
            <a:lvl5pPr lvl="4" algn="ctr">
              <a:lnSpc>
                <a:spcPct val="100000"/>
              </a:lnSpc>
              <a:spcBef>
                <a:spcPts val="0"/>
              </a:spcBef>
              <a:spcAft>
                <a:spcPts val="0"/>
              </a:spcAft>
              <a:buSzPts val="2800"/>
              <a:buNone/>
              <a:defRPr>
                <a:latin typeface="Raleway"/>
                <a:ea typeface="Raleway"/>
                <a:cs typeface="Raleway"/>
                <a:sym typeface="Raleway"/>
              </a:defRPr>
            </a:lvl5pPr>
            <a:lvl6pPr lvl="5" algn="ctr">
              <a:lnSpc>
                <a:spcPct val="100000"/>
              </a:lnSpc>
              <a:spcBef>
                <a:spcPts val="0"/>
              </a:spcBef>
              <a:spcAft>
                <a:spcPts val="0"/>
              </a:spcAft>
              <a:buSzPts val="2800"/>
              <a:buNone/>
              <a:defRPr>
                <a:latin typeface="Raleway"/>
                <a:ea typeface="Raleway"/>
                <a:cs typeface="Raleway"/>
                <a:sym typeface="Raleway"/>
              </a:defRPr>
            </a:lvl6pPr>
            <a:lvl7pPr lvl="6" algn="ctr">
              <a:lnSpc>
                <a:spcPct val="100000"/>
              </a:lnSpc>
              <a:spcBef>
                <a:spcPts val="0"/>
              </a:spcBef>
              <a:spcAft>
                <a:spcPts val="0"/>
              </a:spcAft>
              <a:buSzPts val="2800"/>
              <a:buNone/>
              <a:defRPr>
                <a:latin typeface="Raleway"/>
                <a:ea typeface="Raleway"/>
                <a:cs typeface="Raleway"/>
                <a:sym typeface="Raleway"/>
              </a:defRPr>
            </a:lvl7pPr>
            <a:lvl8pPr lvl="7" algn="ctr">
              <a:lnSpc>
                <a:spcPct val="100000"/>
              </a:lnSpc>
              <a:spcBef>
                <a:spcPts val="0"/>
              </a:spcBef>
              <a:spcAft>
                <a:spcPts val="0"/>
              </a:spcAft>
              <a:buSzPts val="2800"/>
              <a:buNone/>
              <a:defRPr>
                <a:latin typeface="Raleway"/>
                <a:ea typeface="Raleway"/>
                <a:cs typeface="Raleway"/>
                <a:sym typeface="Raleway"/>
              </a:defRPr>
            </a:lvl8pPr>
            <a:lvl9pPr lvl="8" algn="ctr">
              <a:lnSpc>
                <a:spcPct val="100000"/>
              </a:lnSpc>
              <a:spcBef>
                <a:spcPts val="0"/>
              </a:spcBef>
              <a:spcAft>
                <a:spcPts val="0"/>
              </a:spcAft>
              <a:buSzPts val="2800"/>
              <a:buNone/>
              <a:defRPr>
                <a:latin typeface="Raleway"/>
                <a:ea typeface="Raleway"/>
                <a:cs typeface="Raleway"/>
                <a:sym typeface="Raleway"/>
              </a:defRPr>
            </a:lvl9pPr>
          </a:lstStyle>
          <a:p/>
        </p:txBody>
      </p:sp>
      <p:sp>
        <p:nvSpPr>
          <p:cNvPr id="2225" name="Google Shape;2225;p28"/>
          <p:cNvSpPr txBox="1"/>
          <p:nvPr>
            <p:ph idx="8" type="subTitle"/>
          </p:nvPr>
        </p:nvSpPr>
        <p:spPr>
          <a:xfrm>
            <a:off x="6354831" y="4167206"/>
            <a:ext cx="19137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1400"/>
              <a:buNone/>
              <a:defRPr sz="1400">
                <a:solidFill>
                  <a:schemeClr val="accent2"/>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2226" name="Google Shape;2226;p28"/>
          <p:cNvSpPr txBox="1"/>
          <p:nvPr>
            <p:ph idx="9" type="title"/>
          </p:nvPr>
        </p:nvSpPr>
        <p:spPr>
          <a:xfrm>
            <a:off x="1022500" y="2040125"/>
            <a:ext cx="15546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b="1" sz="2000"/>
            </a:lvl1pPr>
            <a:lvl2pPr lvl="1" algn="ctr">
              <a:lnSpc>
                <a:spcPct val="100000"/>
              </a:lnSpc>
              <a:spcBef>
                <a:spcPts val="0"/>
              </a:spcBef>
              <a:spcAft>
                <a:spcPts val="0"/>
              </a:spcAft>
              <a:buSzPts val="2800"/>
              <a:buNone/>
              <a:defRPr>
                <a:latin typeface="Raleway"/>
                <a:ea typeface="Raleway"/>
                <a:cs typeface="Raleway"/>
                <a:sym typeface="Raleway"/>
              </a:defRPr>
            </a:lvl2pPr>
            <a:lvl3pPr lvl="2" algn="ctr">
              <a:lnSpc>
                <a:spcPct val="100000"/>
              </a:lnSpc>
              <a:spcBef>
                <a:spcPts val="0"/>
              </a:spcBef>
              <a:spcAft>
                <a:spcPts val="0"/>
              </a:spcAft>
              <a:buSzPts val="2800"/>
              <a:buNone/>
              <a:defRPr>
                <a:latin typeface="Raleway"/>
                <a:ea typeface="Raleway"/>
                <a:cs typeface="Raleway"/>
                <a:sym typeface="Raleway"/>
              </a:defRPr>
            </a:lvl3pPr>
            <a:lvl4pPr lvl="3" algn="ctr">
              <a:lnSpc>
                <a:spcPct val="100000"/>
              </a:lnSpc>
              <a:spcBef>
                <a:spcPts val="0"/>
              </a:spcBef>
              <a:spcAft>
                <a:spcPts val="0"/>
              </a:spcAft>
              <a:buSzPts val="2800"/>
              <a:buNone/>
              <a:defRPr>
                <a:latin typeface="Raleway"/>
                <a:ea typeface="Raleway"/>
                <a:cs typeface="Raleway"/>
                <a:sym typeface="Raleway"/>
              </a:defRPr>
            </a:lvl4pPr>
            <a:lvl5pPr lvl="4" algn="ctr">
              <a:lnSpc>
                <a:spcPct val="100000"/>
              </a:lnSpc>
              <a:spcBef>
                <a:spcPts val="0"/>
              </a:spcBef>
              <a:spcAft>
                <a:spcPts val="0"/>
              </a:spcAft>
              <a:buSzPts val="2800"/>
              <a:buNone/>
              <a:defRPr>
                <a:latin typeface="Raleway"/>
                <a:ea typeface="Raleway"/>
                <a:cs typeface="Raleway"/>
                <a:sym typeface="Raleway"/>
              </a:defRPr>
            </a:lvl5pPr>
            <a:lvl6pPr lvl="5" algn="ctr">
              <a:lnSpc>
                <a:spcPct val="100000"/>
              </a:lnSpc>
              <a:spcBef>
                <a:spcPts val="0"/>
              </a:spcBef>
              <a:spcAft>
                <a:spcPts val="0"/>
              </a:spcAft>
              <a:buSzPts val="2800"/>
              <a:buNone/>
              <a:defRPr>
                <a:latin typeface="Raleway"/>
                <a:ea typeface="Raleway"/>
                <a:cs typeface="Raleway"/>
                <a:sym typeface="Raleway"/>
              </a:defRPr>
            </a:lvl6pPr>
            <a:lvl7pPr lvl="6" algn="ctr">
              <a:lnSpc>
                <a:spcPct val="100000"/>
              </a:lnSpc>
              <a:spcBef>
                <a:spcPts val="0"/>
              </a:spcBef>
              <a:spcAft>
                <a:spcPts val="0"/>
              </a:spcAft>
              <a:buSzPts val="2800"/>
              <a:buNone/>
              <a:defRPr>
                <a:latin typeface="Raleway"/>
                <a:ea typeface="Raleway"/>
                <a:cs typeface="Raleway"/>
                <a:sym typeface="Raleway"/>
              </a:defRPr>
            </a:lvl7pPr>
            <a:lvl8pPr lvl="7" algn="ctr">
              <a:lnSpc>
                <a:spcPct val="100000"/>
              </a:lnSpc>
              <a:spcBef>
                <a:spcPts val="0"/>
              </a:spcBef>
              <a:spcAft>
                <a:spcPts val="0"/>
              </a:spcAft>
              <a:buSzPts val="2800"/>
              <a:buNone/>
              <a:defRPr>
                <a:latin typeface="Raleway"/>
                <a:ea typeface="Raleway"/>
                <a:cs typeface="Raleway"/>
                <a:sym typeface="Raleway"/>
              </a:defRPr>
            </a:lvl8pPr>
            <a:lvl9pPr lvl="8" algn="ctr">
              <a:lnSpc>
                <a:spcPct val="100000"/>
              </a:lnSpc>
              <a:spcBef>
                <a:spcPts val="0"/>
              </a:spcBef>
              <a:spcAft>
                <a:spcPts val="0"/>
              </a:spcAft>
              <a:buSzPts val="2800"/>
              <a:buNone/>
              <a:defRPr>
                <a:latin typeface="Raleway"/>
                <a:ea typeface="Raleway"/>
                <a:cs typeface="Raleway"/>
                <a:sym typeface="Raleway"/>
              </a:defRPr>
            </a:lvl9pPr>
          </a:lstStyle>
          <a:p/>
        </p:txBody>
      </p:sp>
      <p:sp>
        <p:nvSpPr>
          <p:cNvPr id="2227" name="Google Shape;2227;p28"/>
          <p:cNvSpPr txBox="1"/>
          <p:nvPr>
            <p:ph idx="13" type="title"/>
          </p:nvPr>
        </p:nvSpPr>
        <p:spPr>
          <a:xfrm>
            <a:off x="1022500" y="3766300"/>
            <a:ext cx="15546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b="1" sz="2000"/>
            </a:lvl1pPr>
            <a:lvl2pPr lvl="1" algn="ctr">
              <a:lnSpc>
                <a:spcPct val="100000"/>
              </a:lnSpc>
              <a:spcBef>
                <a:spcPts val="0"/>
              </a:spcBef>
              <a:spcAft>
                <a:spcPts val="0"/>
              </a:spcAft>
              <a:buSzPts val="2800"/>
              <a:buNone/>
              <a:defRPr>
                <a:latin typeface="Raleway"/>
                <a:ea typeface="Raleway"/>
                <a:cs typeface="Raleway"/>
                <a:sym typeface="Raleway"/>
              </a:defRPr>
            </a:lvl2pPr>
            <a:lvl3pPr lvl="2" algn="ctr">
              <a:lnSpc>
                <a:spcPct val="100000"/>
              </a:lnSpc>
              <a:spcBef>
                <a:spcPts val="0"/>
              </a:spcBef>
              <a:spcAft>
                <a:spcPts val="0"/>
              </a:spcAft>
              <a:buSzPts val="2800"/>
              <a:buNone/>
              <a:defRPr>
                <a:latin typeface="Raleway"/>
                <a:ea typeface="Raleway"/>
                <a:cs typeface="Raleway"/>
                <a:sym typeface="Raleway"/>
              </a:defRPr>
            </a:lvl3pPr>
            <a:lvl4pPr lvl="3" algn="ctr">
              <a:lnSpc>
                <a:spcPct val="100000"/>
              </a:lnSpc>
              <a:spcBef>
                <a:spcPts val="0"/>
              </a:spcBef>
              <a:spcAft>
                <a:spcPts val="0"/>
              </a:spcAft>
              <a:buSzPts val="2800"/>
              <a:buNone/>
              <a:defRPr>
                <a:latin typeface="Raleway"/>
                <a:ea typeface="Raleway"/>
                <a:cs typeface="Raleway"/>
                <a:sym typeface="Raleway"/>
              </a:defRPr>
            </a:lvl4pPr>
            <a:lvl5pPr lvl="4" algn="ctr">
              <a:lnSpc>
                <a:spcPct val="100000"/>
              </a:lnSpc>
              <a:spcBef>
                <a:spcPts val="0"/>
              </a:spcBef>
              <a:spcAft>
                <a:spcPts val="0"/>
              </a:spcAft>
              <a:buSzPts val="2800"/>
              <a:buNone/>
              <a:defRPr>
                <a:latin typeface="Raleway"/>
                <a:ea typeface="Raleway"/>
                <a:cs typeface="Raleway"/>
                <a:sym typeface="Raleway"/>
              </a:defRPr>
            </a:lvl5pPr>
            <a:lvl6pPr lvl="5" algn="ctr">
              <a:lnSpc>
                <a:spcPct val="100000"/>
              </a:lnSpc>
              <a:spcBef>
                <a:spcPts val="0"/>
              </a:spcBef>
              <a:spcAft>
                <a:spcPts val="0"/>
              </a:spcAft>
              <a:buSzPts val="2800"/>
              <a:buNone/>
              <a:defRPr>
                <a:latin typeface="Raleway"/>
                <a:ea typeface="Raleway"/>
                <a:cs typeface="Raleway"/>
                <a:sym typeface="Raleway"/>
              </a:defRPr>
            </a:lvl6pPr>
            <a:lvl7pPr lvl="6" algn="ctr">
              <a:lnSpc>
                <a:spcPct val="100000"/>
              </a:lnSpc>
              <a:spcBef>
                <a:spcPts val="0"/>
              </a:spcBef>
              <a:spcAft>
                <a:spcPts val="0"/>
              </a:spcAft>
              <a:buSzPts val="2800"/>
              <a:buNone/>
              <a:defRPr>
                <a:latin typeface="Raleway"/>
                <a:ea typeface="Raleway"/>
                <a:cs typeface="Raleway"/>
                <a:sym typeface="Raleway"/>
              </a:defRPr>
            </a:lvl7pPr>
            <a:lvl8pPr lvl="7" algn="ctr">
              <a:lnSpc>
                <a:spcPct val="100000"/>
              </a:lnSpc>
              <a:spcBef>
                <a:spcPts val="0"/>
              </a:spcBef>
              <a:spcAft>
                <a:spcPts val="0"/>
              </a:spcAft>
              <a:buSzPts val="2800"/>
              <a:buNone/>
              <a:defRPr>
                <a:latin typeface="Raleway"/>
                <a:ea typeface="Raleway"/>
                <a:cs typeface="Raleway"/>
                <a:sym typeface="Raleway"/>
              </a:defRPr>
            </a:lvl8pPr>
            <a:lvl9pPr lvl="8" algn="ctr">
              <a:lnSpc>
                <a:spcPct val="100000"/>
              </a:lnSpc>
              <a:spcBef>
                <a:spcPts val="0"/>
              </a:spcBef>
              <a:spcAft>
                <a:spcPts val="0"/>
              </a:spcAft>
              <a:buSzPts val="2800"/>
              <a:buNone/>
              <a:defRPr>
                <a:latin typeface="Raleway"/>
                <a:ea typeface="Raleway"/>
                <a:cs typeface="Raleway"/>
                <a:sym typeface="Raleway"/>
              </a:defRPr>
            </a:lvl9pPr>
          </a:lstStyle>
          <a:p/>
        </p:txBody>
      </p:sp>
      <p:sp>
        <p:nvSpPr>
          <p:cNvPr id="2228" name="Google Shape;2228;p28"/>
          <p:cNvSpPr txBox="1"/>
          <p:nvPr>
            <p:ph idx="14" type="subTitle"/>
          </p:nvPr>
        </p:nvSpPr>
        <p:spPr>
          <a:xfrm>
            <a:off x="842950" y="2440345"/>
            <a:ext cx="19137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1400"/>
              <a:buNone/>
              <a:defRPr sz="1400">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229" name="Google Shape;2229;p28"/>
          <p:cNvSpPr txBox="1"/>
          <p:nvPr>
            <p:ph idx="15" type="subTitle"/>
          </p:nvPr>
        </p:nvSpPr>
        <p:spPr>
          <a:xfrm>
            <a:off x="842956" y="4167206"/>
            <a:ext cx="1913700" cy="46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1400"/>
              <a:buNone/>
              <a:defRPr sz="1400">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grpSp>
        <p:nvGrpSpPr>
          <p:cNvPr id="2230" name="Google Shape;2230;p28"/>
          <p:cNvGrpSpPr/>
          <p:nvPr/>
        </p:nvGrpSpPr>
        <p:grpSpPr>
          <a:xfrm rot="-5400000">
            <a:off x="8577807" y="4155605"/>
            <a:ext cx="2036958" cy="2263167"/>
            <a:chOff x="3273438" y="3268525"/>
            <a:chExt cx="1140450" cy="1267100"/>
          </a:xfrm>
        </p:grpSpPr>
        <p:sp>
          <p:nvSpPr>
            <p:cNvPr id="2231" name="Google Shape;2231;p28"/>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28"/>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28"/>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28"/>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28"/>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28"/>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28"/>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28"/>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28"/>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28"/>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28"/>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28"/>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28"/>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28"/>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28"/>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28"/>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28"/>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28"/>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28"/>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28"/>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28"/>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28"/>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28"/>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28"/>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28"/>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28"/>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28"/>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28"/>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28"/>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28"/>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28"/>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28"/>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28"/>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28"/>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28"/>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28"/>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28"/>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28"/>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28"/>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28"/>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28"/>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28"/>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28"/>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28"/>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28"/>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28"/>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28"/>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28"/>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28"/>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28"/>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28"/>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28"/>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28"/>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28"/>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28"/>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28"/>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28"/>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28"/>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28"/>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28"/>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28"/>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28"/>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28"/>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28"/>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28"/>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28"/>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28"/>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28"/>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28"/>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28"/>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28"/>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28"/>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28"/>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28"/>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28"/>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28"/>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28"/>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28"/>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28"/>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28"/>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28"/>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28"/>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28"/>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28"/>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28"/>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28"/>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28"/>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28"/>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28"/>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p28"/>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21" name="Google Shape;2321;p28"/>
          <p:cNvSpPr/>
          <p:nvPr/>
        </p:nvSpPr>
        <p:spPr>
          <a:xfrm>
            <a:off x="8925588" y="539975"/>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22" name="Google Shape;2322;p28"/>
          <p:cNvGrpSpPr/>
          <p:nvPr/>
        </p:nvGrpSpPr>
        <p:grpSpPr>
          <a:xfrm rot="-5400000">
            <a:off x="-1470743" y="-1462870"/>
            <a:ext cx="2036958" cy="2263167"/>
            <a:chOff x="3273438" y="3268525"/>
            <a:chExt cx="1140450" cy="1267100"/>
          </a:xfrm>
        </p:grpSpPr>
        <p:sp>
          <p:nvSpPr>
            <p:cNvPr id="2323" name="Google Shape;2323;p28"/>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28"/>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28"/>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28"/>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28"/>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28"/>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28"/>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28"/>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28"/>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28"/>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28"/>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28"/>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28"/>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28"/>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28"/>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28"/>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28"/>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28"/>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p28"/>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28"/>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28"/>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28"/>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28"/>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28"/>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28"/>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28"/>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28"/>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28"/>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28"/>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28"/>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28"/>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28"/>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28"/>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28"/>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28"/>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28"/>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28"/>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28"/>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28"/>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28"/>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28"/>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28"/>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28"/>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28"/>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28"/>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28"/>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28"/>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28"/>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28"/>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28"/>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28"/>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28"/>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28"/>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28"/>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28"/>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28"/>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28"/>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28"/>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28"/>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28"/>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28"/>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28"/>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28"/>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28"/>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28"/>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28"/>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28"/>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28"/>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28"/>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28"/>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28"/>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28"/>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28"/>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28"/>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28"/>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28"/>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28"/>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28"/>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28"/>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28"/>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28"/>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28"/>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28"/>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28"/>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28"/>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28"/>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28"/>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0" name="Google Shape;2410;p28"/>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1" name="Google Shape;2411;p28"/>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2" name="Google Shape;2412;p28"/>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13" name="Google Shape;2413;p2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2414" name="Shape 2414"/>
        <p:cNvGrpSpPr/>
        <p:nvPr/>
      </p:nvGrpSpPr>
      <p:grpSpPr>
        <a:xfrm>
          <a:off x="0" y="0"/>
          <a:ext cx="0" cy="0"/>
          <a:chOff x="0" y="0"/>
          <a:chExt cx="0" cy="0"/>
        </a:xfrm>
      </p:grpSpPr>
      <p:sp>
        <p:nvSpPr>
          <p:cNvPr id="2415" name="Google Shape;2415;p29"/>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2416" name="Google Shape;2416;p29"/>
          <p:cNvGrpSpPr/>
          <p:nvPr/>
        </p:nvGrpSpPr>
        <p:grpSpPr>
          <a:xfrm rot="-5400000">
            <a:off x="-1714180" y="-1247157"/>
            <a:ext cx="2036958" cy="2263167"/>
            <a:chOff x="3273438" y="3268525"/>
            <a:chExt cx="1140450" cy="1267100"/>
          </a:xfrm>
        </p:grpSpPr>
        <p:sp>
          <p:nvSpPr>
            <p:cNvPr id="2417" name="Google Shape;2417;p29"/>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29"/>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29"/>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29"/>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29"/>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29"/>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29"/>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29"/>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29"/>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29"/>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29"/>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29"/>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29"/>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29"/>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29"/>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29"/>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29"/>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29"/>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29"/>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29"/>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29"/>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29"/>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29"/>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29"/>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p29"/>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29"/>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29"/>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29"/>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29"/>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29"/>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29"/>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29"/>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29"/>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29"/>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29"/>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29"/>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29"/>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29"/>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p29"/>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29"/>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29"/>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29"/>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29"/>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p29"/>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29"/>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29"/>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29"/>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29"/>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29"/>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29"/>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29"/>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29"/>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p29"/>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29"/>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29"/>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29"/>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29"/>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29"/>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29"/>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p29"/>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p29"/>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29"/>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29"/>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29"/>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29"/>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29"/>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29"/>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29"/>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29"/>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29"/>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29"/>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29"/>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29"/>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29"/>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29"/>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29"/>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29"/>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p29"/>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29"/>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p29"/>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p29"/>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p29"/>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p29"/>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29"/>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29"/>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p29"/>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3" name="Google Shape;2503;p29"/>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4" name="Google Shape;2504;p29"/>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p29"/>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29"/>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07" name="Google Shape;2507;p29"/>
          <p:cNvSpPr/>
          <p:nvPr/>
        </p:nvSpPr>
        <p:spPr>
          <a:xfrm rot="-5400000">
            <a:off x="8094913" y="-5822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29"/>
          <p:cNvSpPr/>
          <p:nvPr/>
        </p:nvSpPr>
        <p:spPr>
          <a:xfrm rot="-5400000">
            <a:off x="1297388"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09" name="Google Shape;2509;p29"/>
          <p:cNvGrpSpPr/>
          <p:nvPr/>
        </p:nvGrpSpPr>
        <p:grpSpPr>
          <a:xfrm rot="-5400000">
            <a:off x="8830604" y="2187905"/>
            <a:ext cx="2036958" cy="2263167"/>
            <a:chOff x="3273438" y="3268525"/>
            <a:chExt cx="1140450" cy="1267100"/>
          </a:xfrm>
        </p:grpSpPr>
        <p:sp>
          <p:nvSpPr>
            <p:cNvPr id="2510" name="Google Shape;2510;p29"/>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29"/>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29"/>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29"/>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4" name="Google Shape;2514;p29"/>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5" name="Google Shape;2515;p29"/>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29"/>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29"/>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29"/>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29"/>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29"/>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29"/>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29"/>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29"/>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29"/>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29"/>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29"/>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29"/>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29"/>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29"/>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29"/>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29"/>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29"/>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29"/>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29"/>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29"/>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29"/>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29"/>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29"/>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29"/>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29"/>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29"/>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29"/>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29"/>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29"/>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29"/>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p29"/>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p29"/>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29"/>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p29"/>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p29"/>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1" name="Google Shape;2551;p29"/>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2" name="Google Shape;2552;p29"/>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29"/>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4" name="Google Shape;2554;p29"/>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5" name="Google Shape;2555;p29"/>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6" name="Google Shape;2556;p29"/>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7" name="Google Shape;2557;p29"/>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8" name="Google Shape;2558;p29"/>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9" name="Google Shape;2559;p29"/>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29"/>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1" name="Google Shape;2561;p29"/>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29"/>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3" name="Google Shape;2563;p29"/>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29"/>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29"/>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29"/>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29"/>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29"/>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29"/>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29"/>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29"/>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29"/>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29"/>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29"/>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29"/>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29"/>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29"/>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29"/>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29"/>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29"/>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29"/>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29"/>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29"/>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29"/>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29"/>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29"/>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29"/>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29"/>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29"/>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29"/>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29"/>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29"/>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29"/>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29"/>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29"/>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29"/>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29"/>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29"/>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29"/>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00" name="Google Shape;2600;p2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
    <p:spTree>
      <p:nvGrpSpPr>
        <p:cNvPr id="2601" name="Shape 2601"/>
        <p:cNvGrpSpPr/>
        <p:nvPr/>
      </p:nvGrpSpPr>
      <p:grpSpPr>
        <a:xfrm>
          <a:off x="0" y="0"/>
          <a:ext cx="0" cy="0"/>
          <a:chOff x="0" y="0"/>
          <a:chExt cx="0" cy="0"/>
        </a:xfrm>
      </p:grpSpPr>
      <p:sp>
        <p:nvSpPr>
          <p:cNvPr id="2602" name="Google Shape;2602;p30"/>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2603" name="Google Shape;2603;p30"/>
          <p:cNvGrpSpPr/>
          <p:nvPr/>
        </p:nvGrpSpPr>
        <p:grpSpPr>
          <a:xfrm rot="-5400000">
            <a:off x="6278745" y="4588068"/>
            <a:ext cx="2036958" cy="2263167"/>
            <a:chOff x="3273438" y="3268525"/>
            <a:chExt cx="1140450" cy="1267100"/>
          </a:xfrm>
        </p:grpSpPr>
        <p:sp>
          <p:nvSpPr>
            <p:cNvPr id="2604" name="Google Shape;2604;p30"/>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30"/>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30"/>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30"/>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30"/>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30"/>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30"/>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30"/>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30"/>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30"/>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30"/>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30"/>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30"/>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30"/>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30"/>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30"/>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30"/>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30"/>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30"/>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30"/>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4" name="Google Shape;2624;p30"/>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30"/>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30"/>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30"/>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30"/>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30"/>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30"/>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30"/>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30"/>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30"/>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30"/>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30"/>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30"/>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30"/>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30"/>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30"/>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30"/>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30"/>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30"/>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p30"/>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p30"/>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p30"/>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6" name="Google Shape;2646;p30"/>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7" name="Google Shape;2647;p30"/>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30"/>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30"/>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30"/>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30"/>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30"/>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30"/>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30"/>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30"/>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30"/>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30"/>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30"/>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30"/>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30"/>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30"/>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30"/>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30"/>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30"/>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30"/>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30"/>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30"/>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30"/>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30"/>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30"/>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30"/>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30"/>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30"/>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30"/>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30"/>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p30"/>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p30"/>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8" name="Google Shape;2678;p30"/>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9" name="Google Shape;2679;p30"/>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30"/>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p30"/>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30"/>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p30"/>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4" name="Google Shape;2684;p30"/>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5" name="Google Shape;2685;p30"/>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6" name="Google Shape;2686;p30"/>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7" name="Google Shape;2687;p30"/>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8" name="Google Shape;2688;p30"/>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9" name="Google Shape;2689;p30"/>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p30"/>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p30"/>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p30"/>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p30"/>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94" name="Google Shape;2694;p30"/>
          <p:cNvSpPr/>
          <p:nvPr/>
        </p:nvSpPr>
        <p:spPr>
          <a:xfrm rot="-5400000">
            <a:off x="1297388"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5" name="Google Shape;2695;p3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6" name="Shape 196"/>
        <p:cNvGrpSpPr/>
        <p:nvPr/>
      </p:nvGrpSpPr>
      <p:grpSpPr>
        <a:xfrm>
          <a:off x="0" y="0"/>
          <a:ext cx="0" cy="0"/>
          <a:chOff x="0" y="0"/>
          <a:chExt cx="0" cy="0"/>
        </a:xfrm>
      </p:grpSpPr>
      <p:sp>
        <p:nvSpPr>
          <p:cNvPr id="197" name="Google Shape;197;p13"/>
          <p:cNvSpPr txBox="1"/>
          <p:nvPr>
            <p:ph idx="1" type="body"/>
          </p:nvPr>
        </p:nvSpPr>
        <p:spPr>
          <a:xfrm>
            <a:off x="715200" y="1286975"/>
            <a:ext cx="7713600" cy="3321600"/>
          </a:xfrm>
          <a:prstGeom prst="rect">
            <a:avLst/>
          </a:prstGeom>
          <a:noFill/>
          <a:ln>
            <a:noFill/>
          </a:ln>
        </p:spPr>
        <p:txBody>
          <a:bodyPr anchorCtr="0" anchor="ctr" bIns="91425" lIns="91425" spcFirstLastPara="1" rIns="91425" wrap="square" tIns="91425">
            <a:noAutofit/>
          </a:bodyPr>
          <a:lstStyle>
            <a:lvl1pPr indent="-259080" lvl="0" marL="457200" algn="l">
              <a:lnSpc>
                <a:spcPct val="100000"/>
              </a:lnSpc>
              <a:spcBef>
                <a:spcPts val="0"/>
              </a:spcBef>
              <a:spcAft>
                <a:spcPts val="0"/>
              </a:spcAft>
              <a:buClr>
                <a:srgbClr val="434343"/>
              </a:buClr>
              <a:buSzPts val="480"/>
              <a:buAutoNum type="arabicPeriod"/>
              <a:defRPr sz="1200"/>
            </a:lvl1pPr>
            <a:lvl2pPr indent="-259080" lvl="1" marL="914400" algn="l">
              <a:lnSpc>
                <a:spcPct val="100000"/>
              </a:lnSpc>
              <a:spcBef>
                <a:spcPts val="0"/>
              </a:spcBef>
              <a:spcAft>
                <a:spcPts val="0"/>
              </a:spcAft>
              <a:buClr>
                <a:srgbClr val="434343"/>
              </a:buClr>
              <a:buSzPts val="480"/>
              <a:buFont typeface="Roboto Condensed Light"/>
              <a:buAutoNum type="alphaLcPeriod"/>
              <a:defRPr/>
            </a:lvl2pPr>
            <a:lvl3pPr indent="-259080" lvl="2" marL="1371600" algn="l">
              <a:lnSpc>
                <a:spcPct val="100000"/>
              </a:lnSpc>
              <a:spcBef>
                <a:spcPts val="0"/>
              </a:spcBef>
              <a:spcAft>
                <a:spcPts val="0"/>
              </a:spcAft>
              <a:buClr>
                <a:srgbClr val="434343"/>
              </a:buClr>
              <a:buSzPts val="480"/>
              <a:buFont typeface="Roboto Condensed Light"/>
              <a:buAutoNum type="romanLcPeriod"/>
              <a:defRPr/>
            </a:lvl3pPr>
            <a:lvl4pPr indent="-259080" lvl="3" marL="1828800" algn="l">
              <a:lnSpc>
                <a:spcPct val="100000"/>
              </a:lnSpc>
              <a:spcBef>
                <a:spcPts val="0"/>
              </a:spcBef>
              <a:spcAft>
                <a:spcPts val="0"/>
              </a:spcAft>
              <a:buClr>
                <a:srgbClr val="434343"/>
              </a:buClr>
              <a:buSzPts val="480"/>
              <a:buFont typeface="Roboto Condensed Light"/>
              <a:buAutoNum type="arabicPeriod"/>
              <a:defRPr/>
            </a:lvl4pPr>
            <a:lvl5pPr indent="-259079" lvl="4" marL="2286000" algn="l">
              <a:lnSpc>
                <a:spcPct val="100000"/>
              </a:lnSpc>
              <a:spcBef>
                <a:spcPts val="0"/>
              </a:spcBef>
              <a:spcAft>
                <a:spcPts val="0"/>
              </a:spcAft>
              <a:buClr>
                <a:srgbClr val="434343"/>
              </a:buClr>
              <a:buSzPts val="480"/>
              <a:buFont typeface="Roboto Condensed Light"/>
              <a:buAutoNum type="alphaLcPeriod"/>
              <a:defRPr/>
            </a:lvl5pPr>
            <a:lvl6pPr indent="-259079" lvl="5" marL="2743200" algn="l">
              <a:lnSpc>
                <a:spcPct val="100000"/>
              </a:lnSpc>
              <a:spcBef>
                <a:spcPts val="0"/>
              </a:spcBef>
              <a:spcAft>
                <a:spcPts val="0"/>
              </a:spcAft>
              <a:buClr>
                <a:srgbClr val="434343"/>
              </a:buClr>
              <a:buSzPts val="480"/>
              <a:buFont typeface="Roboto Condensed Light"/>
              <a:buAutoNum type="romanLcPeriod"/>
              <a:defRPr/>
            </a:lvl6pPr>
            <a:lvl7pPr indent="-259079" lvl="6" marL="3200400" algn="l">
              <a:lnSpc>
                <a:spcPct val="100000"/>
              </a:lnSpc>
              <a:spcBef>
                <a:spcPts val="0"/>
              </a:spcBef>
              <a:spcAft>
                <a:spcPts val="0"/>
              </a:spcAft>
              <a:buClr>
                <a:srgbClr val="434343"/>
              </a:buClr>
              <a:buSzPts val="480"/>
              <a:buFont typeface="Roboto Condensed Light"/>
              <a:buAutoNum type="arabicPeriod"/>
              <a:defRPr/>
            </a:lvl7pPr>
            <a:lvl8pPr indent="-259079" lvl="7" marL="3657600" algn="l">
              <a:lnSpc>
                <a:spcPct val="100000"/>
              </a:lnSpc>
              <a:spcBef>
                <a:spcPts val="0"/>
              </a:spcBef>
              <a:spcAft>
                <a:spcPts val="0"/>
              </a:spcAft>
              <a:buClr>
                <a:srgbClr val="434343"/>
              </a:buClr>
              <a:buSzPts val="480"/>
              <a:buFont typeface="Roboto Condensed Light"/>
              <a:buAutoNum type="alphaLcPeriod"/>
              <a:defRPr/>
            </a:lvl8pPr>
            <a:lvl9pPr indent="-259079" lvl="8" marL="4114800" algn="l">
              <a:lnSpc>
                <a:spcPct val="100000"/>
              </a:lnSpc>
              <a:spcBef>
                <a:spcPts val="0"/>
              </a:spcBef>
              <a:spcAft>
                <a:spcPts val="0"/>
              </a:spcAft>
              <a:buClr>
                <a:srgbClr val="434343"/>
              </a:buClr>
              <a:buSzPts val="480"/>
              <a:buFont typeface="Roboto Condensed Light"/>
              <a:buAutoNum type="romanLcPeriod"/>
              <a:defRPr/>
            </a:lvl9pPr>
          </a:lstStyle>
          <a:p/>
        </p:txBody>
      </p:sp>
      <p:grpSp>
        <p:nvGrpSpPr>
          <p:cNvPr id="198" name="Google Shape;198;p13"/>
          <p:cNvGrpSpPr/>
          <p:nvPr/>
        </p:nvGrpSpPr>
        <p:grpSpPr>
          <a:xfrm>
            <a:off x="-1599093" y="1309080"/>
            <a:ext cx="2036958" cy="2263167"/>
            <a:chOff x="3273438" y="3268525"/>
            <a:chExt cx="1140450" cy="1267100"/>
          </a:xfrm>
        </p:grpSpPr>
        <p:sp>
          <p:nvSpPr>
            <p:cNvPr id="199" name="Google Shape;199;p13"/>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3"/>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3"/>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3"/>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3"/>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3"/>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3"/>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13"/>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3"/>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3"/>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3"/>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13"/>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13"/>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13"/>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3"/>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3"/>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3"/>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3"/>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3"/>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3"/>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3"/>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3"/>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13"/>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13"/>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3"/>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3"/>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13"/>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13"/>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13"/>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3"/>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13"/>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3"/>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13"/>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13"/>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3"/>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3"/>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13"/>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3"/>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13"/>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3"/>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3"/>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3"/>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13"/>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3"/>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3"/>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13"/>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13"/>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13"/>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3"/>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3"/>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3"/>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3"/>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3"/>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13"/>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13"/>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3"/>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3"/>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13"/>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3"/>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3"/>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3"/>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3"/>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13"/>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13"/>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13"/>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3"/>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3"/>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13"/>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3"/>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3"/>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3"/>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13"/>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3"/>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3"/>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3"/>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3"/>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13"/>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13"/>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3"/>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13"/>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13"/>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13"/>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13"/>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13"/>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13"/>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13"/>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3"/>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13"/>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3"/>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13"/>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9" name="Google Shape;289;p13"/>
          <p:cNvSpPr/>
          <p:nvPr/>
        </p:nvSpPr>
        <p:spPr>
          <a:xfrm>
            <a:off x="8925588" y="37607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3"/>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291" name="Google Shape;291;p1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
    <p:spTree>
      <p:nvGrpSpPr>
        <p:cNvPr id="2696" name="Shape 2696"/>
        <p:cNvGrpSpPr/>
        <p:nvPr/>
      </p:nvGrpSpPr>
      <p:grpSpPr>
        <a:xfrm>
          <a:off x="0" y="0"/>
          <a:ext cx="0" cy="0"/>
          <a:chOff x="0" y="0"/>
          <a:chExt cx="0" cy="0"/>
        </a:xfrm>
      </p:grpSpPr>
      <p:sp>
        <p:nvSpPr>
          <p:cNvPr id="2697" name="Google Shape;2697;p31"/>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2698" name="Google Shape;2698;p31"/>
          <p:cNvGrpSpPr/>
          <p:nvPr/>
        </p:nvGrpSpPr>
        <p:grpSpPr>
          <a:xfrm rot="-5400000">
            <a:off x="8145520" y="4581593"/>
            <a:ext cx="2036958" cy="2263167"/>
            <a:chOff x="3273438" y="3268525"/>
            <a:chExt cx="1140450" cy="1267100"/>
          </a:xfrm>
        </p:grpSpPr>
        <p:sp>
          <p:nvSpPr>
            <p:cNvPr id="2699" name="Google Shape;2699;p31"/>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0" name="Google Shape;2700;p31"/>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1" name="Google Shape;2701;p31"/>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2" name="Google Shape;2702;p31"/>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31"/>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31"/>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31"/>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31"/>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31"/>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31"/>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31"/>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31"/>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31"/>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2" name="Google Shape;2712;p31"/>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p31"/>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4" name="Google Shape;2714;p31"/>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31"/>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31"/>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31"/>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8" name="Google Shape;2718;p31"/>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9" name="Google Shape;2719;p31"/>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31"/>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31"/>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31"/>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31"/>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31"/>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31"/>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p31"/>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p31"/>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31"/>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31"/>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31"/>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31"/>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31"/>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31"/>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31"/>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31"/>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p31"/>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p31"/>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p31"/>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31"/>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31"/>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31"/>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31"/>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31"/>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p31"/>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31"/>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31"/>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31"/>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31"/>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31"/>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31"/>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31"/>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31"/>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31"/>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31"/>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31"/>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31"/>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31"/>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31"/>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31"/>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31"/>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1" name="Google Shape;2761;p31"/>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31"/>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31"/>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31"/>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31"/>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31"/>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31"/>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31"/>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31"/>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31"/>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31"/>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31"/>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31"/>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31"/>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31"/>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31"/>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31"/>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31"/>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31"/>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31"/>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31"/>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31"/>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31"/>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31"/>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31"/>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31"/>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31"/>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31"/>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89" name="Google Shape;2789;p31"/>
          <p:cNvSpPr/>
          <p:nvPr/>
        </p:nvSpPr>
        <p:spPr>
          <a:xfrm>
            <a:off x="8925588" y="23431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31"/>
          <p:cNvSpPr/>
          <p:nvPr/>
        </p:nvSpPr>
        <p:spPr>
          <a:xfrm>
            <a:off x="-12" y="23431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3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9">
    <p:spTree>
      <p:nvGrpSpPr>
        <p:cNvPr id="2792" name="Shape 2792"/>
        <p:cNvGrpSpPr/>
        <p:nvPr/>
      </p:nvGrpSpPr>
      <p:grpSpPr>
        <a:xfrm>
          <a:off x="0" y="0"/>
          <a:ext cx="0" cy="0"/>
          <a:chOff x="0" y="0"/>
          <a:chExt cx="0" cy="0"/>
        </a:xfrm>
      </p:grpSpPr>
      <p:sp>
        <p:nvSpPr>
          <p:cNvPr id="2793" name="Google Shape;2793;p32"/>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2794" name="Google Shape;2794;p32"/>
          <p:cNvSpPr/>
          <p:nvPr/>
        </p:nvSpPr>
        <p:spPr>
          <a:xfrm rot="5400000">
            <a:off x="8343388"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32"/>
          <p:cNvSpPr/>
          <p:nvPr/>
        </p:nvSpPr>
        <p:spPr>
          <a:xfrm>
            <a:off x="-12" y="25717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96" name="Google Shape;2796;p32"/>
          <p:cNvGrpSpPr/>
          <p:nvPr/>
        </p:nvGrpSpPr>
        <p:grpSpPr>
          <a:xfrm rot="-5400000">
            <a:off x="8837070" y="1301543"/>
            <a:ext cx="2036958" cy="2263167"/>
            <a:chOff x="3273438" y="3268525"/>
            <a:chExt cx="1140450" cy="1267100"/>
          </a:xfrm>
        </p:grpSpPr>
        <p:sp>
          <p:nvSpPr>
            <p:cNvPr id="2797" name="Google Shape;2797;p32"/>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32"/>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32"/>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32"/>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32"/>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p32"/>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p32"/>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32"/>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32"/>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6" name="Google Shape;2806;p32"/>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32"/>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32"/>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32"/>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32"/>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32"/>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32"/>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32"/>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32"/>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32"/>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32"/>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32"/>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32"/>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32"/>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32"/>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32"/>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32"/>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32"/>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32"/>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32"/>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32"/>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32"/>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32"/>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32"/>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32"/>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32"/>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32"/>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32"/>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32"/>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32"/>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32"/>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32"/>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32"/>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32"/>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32"/>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32"/>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32"/>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32"/>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32"/>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32"/>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32"/>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32"/>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32"/>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p32"/>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32"/>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p32"/>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32"/>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32"/>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32"/>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32"/>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32"/>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32"/>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32"/>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32"/>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32"/>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32"/>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32"/>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p32"/>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p32"/>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32"/>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32"/>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7" name="Google Shape;2867;p32"/>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8" name="Google Shape;2868;p32"/>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9" name="Google Shape;2869;p32"/>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p32"/>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p32"/>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p32"/>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32"/>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32"/>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32"/>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p32"/>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p32"/>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8" name="Google Shape;2878;p32"/>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9" name="Google Shape;2879;p32"/>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32"/>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32"/>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32"/>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32"/>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32"/>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32"/>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32"/>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87" name="Google Shape;2887;p32"/>
          <p:cNvGrpSpPr/>
          <p:nvPr/>
        </p:nvGrpSpPr>
        <p:grpSpPr>
          <a:xfrm rot="-5400000">
            <a:off x="-1735680" y="-365332"/>
            <a:ext cx="2036958" cy="2263167"/>
            <a:chOff x="3273438" y="3268525"/>
            <a:chExt cx="1140450" cy="1267100"/>
          </a:xfrm>
        </p:grpSpPr>
        <p:sp>
          <p:nvSpPr>
            <p:cNvPr id="2888" name="Google Shape;2888;p32"/>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p32"/>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32"/>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32"/>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32"/>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32"/>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p32"/>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32"/>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32"/>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32"/>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32"/>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32"/>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32"/>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32"/>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32"/>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32"/>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32"/>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32"/>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32"/>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32"/>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32"/>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32"/>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32"/>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32"/>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32"/>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32"/>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32"/>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32"/>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32"/>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32"/>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32"/>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32"/>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32"/>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32"/>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32"/>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32"/>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32"/>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5" name="Google Shape;2925;p32"/>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32"/>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7" name="Google Shape;2927;p32"/>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8" name="Google Shape;2928;p32"/>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32"/>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32"/>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p32"/>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2" name="Google Shape;2932;p32"/>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3" name="Google Shape;2933;p32"/>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4" name="Google Shape;2934;p32"/>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32"/>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32"/>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7" name="Google Shape;2937;p32"/>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8" name="Google Shape;2938;p32"/>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p32"/>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0" name="Google Shape;2940;p32"/>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1" name="Google Shape;2941;p32"/>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32"/>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32"/>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32"/>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32"/>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32"/>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32"/>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32"/>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32"/>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32"/>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32"/>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32"/>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p32"/>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4" name="Google Shape;2954;p32"/>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5" name="Google Shape;2955;p32"/>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32"/>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32"/>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32"/>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32"/>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32"/>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32"/>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32"/>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32"/>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32"/>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32"/>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32"/>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32"/>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32"/>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32"/>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32"/>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32"/>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32"/>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32"/>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32"/>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32"/>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32"/>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32"/>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78" name="Google Shape;2978;p3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2">
    <p:spTree>
      <p:nvGrpSpPr>
        <p:cNvPr id="2979" name="Shape 2979"/>
        <p:cNvGrpSpPr/>
        <p:nvPr/>
      </p:nvGrpSpPr>
      <p:grpSpPr>
        <a:xfrm>
          <a:off x="0" y="0"/>
          <a:ext cx="0" cy="0"/>
          <a:chOff x="0" y="0"/>
          <a:chExt cx="0" cy="0"/>
        </a:xfrm>
      </p:grpSpPr>
      <p:sp>
        <p:nvSpPr>
          <p:cNvPr id="2980" name="Google Shape;2980;p33"/>
          <p:cNvSpPr txBox="1"/>
          <p:nvPr>
            <p:ph type="title"/>
          </p:nvPr>
        </p:nvSpPr>
        <p:spPr>
          <a:xfrm>
            <a:off x="798125" y="1883072"/>
            <a:ext cx="2305500" cy="94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7000"/>
              <a:buNone/>
              <a:defRPr sz="7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2981" name="Google Shape;2981;p33"/>
          <p:cNvSpPr txBox="1"/>
          <p:nvPr>
            <p:ph idx="1" type="subTitle"/>
          </p:nvPr>
        </p:nvSpPr>
        <p:spPr>
          <a:xfrm>
            <a:off x="798125" y="2786428"/>
            <a:ext cx="2305500" cy="474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982" name="Google Shape;2982;p33"/>
          <p:cNvSpPr txBox="1"/>
          <p:nvPr>
            <p:ph idx="2" type="title"/>
          </p:nvPr>
        </p:nvSpPr>
        <p:spPr>
          <a:xfrm>
            <a:off x="3419250" y="1883072"/>
            <a:ext cx="2305500" cy="94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7000"/>
              <a:buNone/>
              <a:defRPr sz="7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2983" name="Google Shape;2983;p33"/>
          <p:cNvSpPr txBox="1"/>
          <p:nvPr>
            <p:ph idx="3" type="subTitle"/>
          </p:nvPr>
        </p:nvSpPr>
        <p:spPr>
          <a:xfrm>
            <a:off x="3419250" y="2786428"/>
            <a:ext cx="2305500" cy="474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984" name="Google Shape;2984;p33"/>
          <p:cNvSpPr txBox="1"/>
          <p:nvPr>
            <p:ph idx="4" type="title"/>
          </p:nvPr>
        </p:nvSpPr>
        <p:spPr>
          <a:xfrm>
            <a:off x="6040375" y="1883072"/>
            <a:ext cx="2305500" cy="94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7000"/>
              <a:buNone/>
              <a:defRPr sz="7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2985" name="Google Shape;2985;p33"/>
          <p:cNvSpPr txBox="1"/>
          <p:nvPr>
            <p:ph idx="5" type="subTitle"/>
          </p:nvPr>
        </p:nvSpPr>
        <p:spPr>
          <a:xfrm>
            <a:off x="6040375" y="2786428"/>
            <a:ext cx="2305500" cy="474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grpSp>
        <p:nvGrpSpPr>
          <p:cNvPr id="2986" name="Google Shape;2986;p33"/>
          <p:cNvGrpSpPr/>
          <p:nvPr/>
        </p:nvGrpSpPr>
        <p:grpSpPr>
          <a:xfrm rot="-5400000">
            <a:off x="6278745" y="4588068"/>
            <a:ext cx="2036958" cy="2263167"/>
            <a:chOff x="3273438" y="3268525"/>
            <a:chExt cx="1140450" cy="1267100"/>
          </a:xfrm>
        </p:grpSpPr>
        <p:sp>
          <p:nvSpPr>
            <p:cNvPr id="2987" name="Google Shape;2987;p33"/>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8" name="Google Shape;2988;p33"/>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p33"/>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p33"/>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p33"/>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p33"/>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3" name="Google Shape;2993;p33"/>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4" name="Google Shape;2994;p33"/>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p33"/>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33"/>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p33"/>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8" name="Google Shape;2998;p33"/>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p33"/>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p33"/>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p33"/>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p33"/>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3" name="Google Shape;3003;p33"/>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33"/>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p33"/>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p33"/>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33"/>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33"/>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p33"/>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p33"/>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p33"/>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2" name="Google Shape;3012;p33"/>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3" name="Google Shape;3013;p33"/>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33"/>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33"/>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33"/>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p33"/>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p33"/>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33"/>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33"/>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33"/>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p33"/>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3" name="Google Shape;3023;p33"/>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4" name="Google Shape;3024;p33"/>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5" name="Google Shape;3025;p33"/>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6" name="Google Shape;3026;p33"/>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7" name="Google Shape;3027;p33"/>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p33"/>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9" name="Google Shape;3029;p33"/>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p33"/>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33"/>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33"/>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3" name="Google Shape;3033;p33"/>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4" name="Google Shape;3034;p33"/>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33"/>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33"/>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7" name="Google Shape;3037;p33"/>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8" name="Google Shape;3038;p33"/>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9" name="Google Shape;3039;p33"/>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0" name="Google Shape;3040;p33"/>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33"/>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2" name="Google Shape;3042;p33"/>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3" name="Google Shape;3043;p33"/>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4" name="Google Shape;3044;p33"/>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5" name="Google Shape;3045;p33"/>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33"/>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7" name="Google Shape;3047;p33"/>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33"/>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9" name="Google Shape;3049;p33"/>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0" name="Google Shape;3050;p33"/>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1" name="Google Shape;3051;p33"/>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2" name="Google Shape;3052;p33"/>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3" name="Google Shape;3053;p33"/>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4" name="Google Shape;3054;p33"/>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5" name="Google Shape;3055;p33"/>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33"/>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7" name="Google Shape;3057;p33"/>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8" name="Google Shape;3058;p33"/>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9" name="Google Shape;3059;p33"/>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0" name="Google Shape;3060;p33"/>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1" name="Google Shape;3061;p33"/>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2" name="Google Shape;3062;p33"/>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3" name="Google Shape;3063;p33"/>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4" name="Google Shape;3064;p33"/>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5" name="Google Shape;3065;p33"/>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6" name="Google Shape;3066;p33"/>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7" name="Google Shape;3067;p33"/>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8" name="Google Shape;3068;p33"/>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9" name="Google Shape;3069;p33"/>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0" name="Google Shape;3070;p33"/>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1" name="Google Shape;3071;p33"/>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2" name="Google Shape;3072;p33"/>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33"/>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4" name="Google Shape;3074;p33"/>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5" name="Google Shape;3075;p33"/>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33"/>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77" name="Google Shape;3077;p33"/>
          <p:cNvSpPr/>
          <p:nvPr/>
        </p:nvSpPr>
        <p:spPr>
          <a:xfrm rot="-5400000">
            <a:off x="1297388"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78" name="Google Shape;3078;p33"/>
          <p:cNvGrpSpPr/>
          <p:nvPr/>
        </p:nvGrpSpPr>
        <p:grpSpPr>
          <a:xfrm rot="5400000">
            <a:off x="828292" y="-1705007"/>
            <a:ext cx="2036958" cy="2263167"/>
            <a:chOff x="3273438" y="3268525"/>
            <a:chExt cx="1140450" cy="1267100"/>
          </a:xfrm>
        </p:grpSpPr>
        <p:sp>
          <p:nvSpPr>
            <p:cNvPr id="3079" name="Google Shape;3079;p33"/>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0" name="Google Shape;3080;p33"/>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1" name="Google Shape;3081;p33"/>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2" name="Google Shape;3082;p33"/>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3" name="Google Shape;3083;p33"/>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4" name="Google Shape;3084;p33"/>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5" name="Google Shape;3085;p33"/>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33"/>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7" name="Google Shape;3087;p33"/>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33"/>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33"/>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33"/>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33"/>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2" name="Google Shape;3092;p33"/>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33"/>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33"/>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33"/>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33"/>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33"/>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33"/>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33"/>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0" name="Google Shape;3100;p33"/>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33"/>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33"/>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3" name="Google Shape;3103;p33"/>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33"/>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33"/>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33"/>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7" name="Google Shape;3107;p33"/>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8" name="Google Shape;3108;p33"/>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9" name="Google Shape;3109;p33"/>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0" name="Google Shape;3110;p33"/>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1" name="Google Shape;3111;p33"/>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33"/>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33"/>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33"/>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5" name="Google Shape;3115;p33"/>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6" name="Google Shape;3116;p33"/>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7" name="Google Shape;3117;p33"/>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8" name="Google Shape;3118;p33"/>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33"/>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33"/>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1" name="Google Shape;3121;p33"/>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2" name="Google Shape;3122;p33"/>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3" name="Google Shape;3123;p33"/>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4" name="Google Shape;3124;p33"/>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5" name="Google Shape;3125;p33"/>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6" name="Google Shape;3126;p33"/>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7" name="Google Shape;3127;p33"/>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p33"/>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9" name="Google Shape;3129;p33"/>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0" name="Google Shape;3130;p33"/>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p33"/>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p33"/>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3" name="Google Shape;3133;p33"/>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4" name="Google Shape;3134;p33"/>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p33"/>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33"/>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33"/>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8" name="Google Shape;3138;p33"/>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9" name="Google Shape;3139;p33"/>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0" name="Google Shape;3140;p33"/>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p33"/>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33"/>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3" name="Google Shape;3143;p33"/>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p33"/>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p33"/>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6" name="Google Shape;3146;p33"/>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p33"/>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p33"/>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p33"/>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0" name="Google Shape;3150;p33"/>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1" name="Google Shape;3151;p33"/>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p33"/>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3" name="Google Shape;3153;p33"/>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4" name="Google Shape;3154;p33"/>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5" name="Google Shape;3155;p33"/>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6" name="Google Shape;3156;p33"/>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7" name="Google Shape;3157;p33"/>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8" name="Google Shape;3158;p33"/>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9" name="Google Shape;3159;p33"/>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0" name="Google Shape;3160;p33"/>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1" name="Google Shape;3161;p33"/>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2" name="Google Shape;3162;p33"/>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3" name="Google Shape;3163;p33"/>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4" name="Google Shape;3164;p33"/>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5" name="Google Shape;3165;p33"/>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6" name="Google Shape;3166;p33"/>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7" name="Google Shape;3167;p33"/>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8" name="Google Shape;3168;p33"/>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69" name="Google Shape;3169;p33"/>
          <p:cNvSpPr/>
          <p:nvPr/>
        </p:nvSpPr>
        <p:spPr>
          <a:xfrm rot="5400000">
            <a:off x="7628207" y="-579472"/>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p3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3">
    <p:spTree>
      <p:nvGrpSpPr>
        <p:cNvPr id="3171" name="Shape 3171"/>
        <p:cNvGrpSpPr/>
        <p:nvPr/>
      </p:nvGrpSpPr>
      <p:grpSpPr>
        <a:xfrm>
          <a:off x="0" y="0"/>
          <a:ext cx="0" cy="0"/>
          <a:chOff x="0" y="0"/>
          <a:chExt cx="0" cy="0"/>
        </a:xfrm>
      </p:grpSpPr>
      <p:sp>
        <p:nvSpPr>
          <p:cNvPr id="3172" name="Google Shape;3172;p34"/>
          <p:cNvSpPr txBox="1"/>
          <p:nvPr>
            <p:ph idx="1" type="subTitle"/>
          </p:nvPr>
        </p:nvSpPr>
        <p:spPr>
          <a:xfrm>
            <a:off x="724925" y="1650625"/>
            <a:ext cx="4824000" cy="187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Char char="●"/>
              <a:defRPr sz="1400"/>
            </a:lvl1pPr>
            <a:lvl2pPr lvl="1" algn="l">
              <a:lnSpc>
                <a:spcPct val="100000"/>
              </a:lnSpc>
              <a:spcBef>
                <a:spcPts val="0"/>
              </a:spcBef>
              <a:spcAft>
                <a:spcPts val="0"/>
              </a:spcAft>
              <a:buSzPts val="1600"/>
              <a:buChar char="○"/>
              <a:defRPr/>
            </a:lvl2pPr>
            <a:lvl3pPr lvl="2" algn="l">
              <a:lnSpc>
                <a:spcPct val="100000"/>
              </a:lnSpc>
              <a:spcBef>
                <a:spcPts val="0"/>
              </a:spcBef>
              <a:spcAft>
                <a:spcPts val="0"/>
              </a:spcAft>
              <a:buSzPts val="1600"/>
              <a:buChar char="■"/>
              <a:defRPr/>
            </a:lvl3pPr>
            <a:lvl4pPr lvl="3" algn="l">
              <a:lnSpc>
                <a:spcPct val="100000"/>
              </a:lnSpc>
              <a:spcBef>
                <a:spcPts val="0"/>
              </a:spcBef>
              <a:spcAft>
                <a:spcPts val="0"/>
              </a:spcAft>
              <a:buSzPts val="1600"/>
              <a:buChar char="●"/>
              <a:defRPr/>
            </a:lvl4pPr>
            <a:lvl5pPr lvl="4" algn="l">
              <a:lnSpc>
                <a:spcPct val="100000"/>
              </a:lnSpc>
              <a:spcBef>
                <a:spcPts val="0"/>
              </a:spcBef>
              <a:spcAft>
                <a:spcPts val="0"/>
              </a:spcAft>
              <a:buSzPts val="1600"/>
              <a:buChar char="○"/>
              <a:defRPr/>
            </a:lvl5pPr>
            <a:lvl6pPr lvl="5" algn="l">
              <a:lnSpc>
                <a:spcPct val="100000"/>
              </a:lnSpc>
              <a:spcBef>
                <a:spcPts val="0"/>
              </a:spcBef>
              <a:spcAft>
                <a:spcPts val="0"/>
              </a:spcAft>
              <a:buSzPts val="1600"/>
              <a:buChar char="■"/>
              <a:defRPr/>
            </a:lvl6pPr>
            <a:lvl7pPr lvl="6" algn="l">
              <a:lnSpc>
                <a:spcPct val="100000"/>
              </a:lnSpc>
              <a:spcBef>
                <a:spcPts val="0"/>
              </a:spcBef>
              <a:spcAft>
                <a:spcPts val="0"/>
              </a:spcAft>
              <a:buSzPts val="1600"/>
              <a:buChar char="●"/>
              <a:defRPr/>
            </a:lvl7pPr>
            <a:lvl8pPr lvl="7" algn="l">
              <a:lnSpc>
                <a:spcPct val="100000"/>
              </a:lnSpc>
              <a:spcBef>
                <a:spcPts val="0"/>
              </a:spcBef>
              <a:spcAft>
                <a:spcPts val="0"/>
              </a:spcAft>
              <a:buSzPts val="1600"/>
              <a:buChar char="○"/>
              <a:defRPr/>
            </a:lvl8pPr>
            <a:lvl9pPr lvl="8" algn="l">
              <a:lnSpc>
                <a:spcPct val="100000"/>
              </a:lnSpc>
              <a:spcBef>
                <a:spcPts val="0"/>
              </a:spcBef>
              <a:spcAft>
                <a:spcPts val="0"/>
              </a:spcAft>
              <a:buSzPts val="1600"/>
              <a:buChar char="■"/>
              <a:defRPr/>
            </a:lvl9pPr>
          </a:lstStyle>
          <a:p/>
        </p:txBody>
      </p:sp>
      <p:sp>
        <p:nvSpPr>
          <p:cNvPr id="3173" name="Google Shape;3173;p34"/>
          <p:cNvSpPr txBox="1"/>
          <p:nvPr>
            <p:ph idx="2" type="subTitle"/>
          </p:nvPr>
        </p:nvSpPr>
        <p:spPr>
          <a:xfrm>
            <a:off x="724925" y="4094275"/>
            <a:ext cx="3567300" cy="482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Char char="●"/>
              <a:defRPr sz="1400">
                <a:solidFill>
                  <a:schemeClr val="accent2"/>
                </a:solidFill>
              </a:defRPr>
            </a:lvl1pPr>
            <a:lvl2pPr lvl="1" algn="l">
              <a:lnSpc>
                <a:spcPct val="100000"/>
              </a:lnSpc>
              <a:spcBef>
                <a:spcPts val="0"/>
              </a:spcBef>
              <a:spcAft>
                <a:spcPts val="0"/>
              </a:spcAft>
              <a:buSzPts val="1600"/>
              <a:buChar char="○"/>
              <a:defRPr/>
            </a:lvl2pPr>
            <a:lvl3pPr lvl="2" algn="l">
              <a:lnSpc>
                <a:spcPct val="100000"/>
              </a:lnSpc>
              <a:spcBef>
                <a:spcPts val="0"/>
              </a:spcBef>
              <a:spcAft>
                <a:spcPts val="0"/>
              </a:spcAft>
              <a:buSzPts val="1600"/>
              <a:buChar char="■"/>
              <a:defRPr/>
            </a:lvl3pPr>
            <a:lvl4pPr lvl="3" algn="l">
              <a:lnSpc>
                <a:spcPct val="100000"/>
              </a:lnSpc>
              <a:spcBef>
                <a:spcPts val="0"/>
              </a:spcBef>
              <a:spcAft>
                <a:spcPts val="0"/>
              </a:spcAft>
              <a:buSzPts val="1600"/>
              <a:buChar char="●"/>
              <a:defRPr/>
            </a:lvl4pPr>
            <a:lvl5pPr lvl="4" algn="l">
              <a:lnSpc>
                <a:spcPct val="100000"/>
              </a:lnSpc>
              <a:spcBef>
                <a:spcPts val="0"/>
              </a:spcBef>
              <a:spcAft>
                <a:spcPts val="0"/>
              </a:spcAft>
              <a:buSzPts val="1600"/>
              <a:buChar char="○"/>
              <a:defRPr/>
            </a:lvl5pPr>
            <a:lvl6pPr lvl="5" algn="l">
              <a:lnSpc>
                <a:spcPct val="100000"/>
              </a:lnSpc>
              <a:spcBef>
                <a:spcPts val="0"/>
              </a:spcBef>
              <a:spcAft>
                <a:spcPts val="0"/>
              </a:spcAft>
              <a:buSzPts val="1600"/>
              <a:buChar char="■"/>
              <a:defRPr/>
            </a:lvl6pPr>
            <a:lvl7pPr lvl="6" algn="l">
              <a:lnSpc>
                <a:spcPct val="100000"/>
              </a:lnSpc>
              <a:spcBef>
                <a:spcPts val="0"/>
              </a:spcBef>
              <a:spcAft>
                <a:spcPts val="0"/>
              </a:spcAft>
              <a:buSzPts val="1600"/>
              <a:buChar char="●"/>
              <a:defRPr/>
            </a:lvl7pPr>
            <a:lvl8pPr lvl="7" algn="l">
              <a:lnSpc>
                <a:spcPct val="100000"/>
              </a:lnSpc>
              <a:spcBef>
                <a:spcPts val="0"/>
              </a:spcBef>
              <a:spcAft>
                <a:spcPts val="0"/>
              </a:spcAft>
              <a:buSzPts val="1600"/>
              <a:buChar char="○"/>
              <a:defRPr/>
            </a:lvl8pPr>
            <a:lvl9pPr lvl="8" algn="l">
              <a:lnSpc>
                <a:spcPct val="100000"/>
              </a:lnSpc>
              <a:spcBef>
                <a:spcPts val="0"/>
              </a:spcBef>
              <a:spcAft>
                <a:spcPts val="0"/>
              </a:spcAft>
              <a:buSzPts val="1600"/>
              <a:buChar char="■"/>
              <a:defRPr/>
            </a:lvl9pPr>
          </a:lstStyle>
          <a:p/>
        </p:txBody>
      </p:sp>
      <p:sp>
        <p:nvSpPr>
          <p:cNvPr id="3174" name="Google Shape;3174;p34"/>
          <p:cNvSpPr txBox="1"/>
          <p:nvPr>
            <p:ph idx="3" type="subTitle"/>
          </p:nvPr>
        </p:nvSpPr>
        <p:spPr>
          <a:xfrm>
            <a:off x="724925" y="1279725"/>
            <a:ext cx="3567300" cy="42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1pPr>
            <a:lvl2pPr lvl="1"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2pPr>
            <a:lvl3pPr lvl="2"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3pPr>
            <a:lvl4pPr lvl="3"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4pPr>
            <a:lvl5pPr lvl="4"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5pPr>
            <a:lvl6pPr lvl="5"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6pPr>
            <a:lvl7pPr lvl="6"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7pPr>
            <a:lvl8pPr lvl="7"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8pPr>
            <a:lvl9pPr lvl="8"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9pPr>
          </a:lstStyle>
          <a:p/>
        </p:txBody>
      </p:sp>
      <p:sp>
        <p:nvSpPr>
          <p:cNvPr id="3175" name="Google Shape;3175;p34"/>
          <p:cNvSpPr txBox="1"/>
          <p:nvPr>
            <p:ph idx="4" type="subTitle"/>
          </p:nvPr>
        </p:nvSpPr>
        <p:spPr>
          <a:xfrm>
            <a:off x="724925" y="3702875"/>
            <a:ext cx="3567300" cy="42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1pPr>
            <a:lvl2pPr lvl="1"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2pPr>
            <a:lvl3pPr lvl="2"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3pPr>
            <a:lvl4pPr lvl="3"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4pPr>
            <a:lvl5pPr lvl="4"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5pPr>
            <a:lvl6pPr lvl="5"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6pPr>
            <a:lvl7pPr lvl="6"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7pPr>
            <a:lvl8pPr lvl="7"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8pPr>
            <a:lvl9pPr lvl="8"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9pPr>
          </a:lstStyle>
          <a:p/>
        </p:txBody>
      </p:sp>
      <p:sp>
        <p:nvSpPr>
          <p:cNvPr id="3176" name="Google Shape;3176;p34"/>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3177" name="Google Shape;3177;p34"/>
          <p:cNvGrpSpPr/>
          <p:nvPr/>
        </p:nvGrpSpPr>
        <p:grpSpPr>
          <a:xfrm rot="-5400000">
            <a:off x="8152695" y="4379518"/>
            <a:ext cx="2036958" cy="2263167"/>
            <a:chOff x="3273438" y="3268525"/>
            <a:chExt cx="1140450" cy="1267100"/>
          </a:xfrm>
        </p:grpSpPr>
        <p:sp>
          <p:nvSpPr>
            <p:cNvPr id="3178" name="Google Shape;3178;p34"/>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9" name="Google Shape;3179;p34"/>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0" name="Google Shape;3180;p34"/>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1" name="Google Shape;3181;p34"/>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p34"/>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3" name="Google Shape;3183;p34"/>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4" name="Google Shape;3184;p34"/>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5" name="Google Shape;3185;p34"/>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6" name="Google Shape;3186;p34"/>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7" name="Google Shape;3187;p34"/>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8" name="Google Shape;3188;p34"/>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9" name="Google Shape;3189;p34"/>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0" name="Google Shape;3190;p34"/>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34"/>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34"/>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34"/>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34"/>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34"/>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p34"/>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p34"/>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p34"/>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9" name="Google Shape;3199;p34"/>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0" name="Google Shape;3200;p34"/>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1" name="Google Shape;3201;p34"/>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2" name="Google Shape;3202;p34"/>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3" name="Google Shape;3203;p34"/>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34"/>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5" name="Google Shape;3205;p34"/>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p34"/>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7" name="Google Shape;3207;p34"/>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8" name="Google Shape;3208;p34"/>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9" name="Google Shape;3209;p34"/>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0" name="Google Shape;3210;p34"/>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1" name="Google Shape;3211;p34"/>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34"/>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3" name="Google Shape;3213;p34"/>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4" name="Google Shape;3214;p34"/>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34"/>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34"/>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34"/>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8" name="Google Shape;3218;p34"/>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9" name="Google Shape;3219;p34"/>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34"/>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1" name="Google Shape;3221;p34"/>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2" name="Google Shape;3222;p34"/>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34"/>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34"/>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34"/>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34"/>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7" name="Google Shape;3227;p34"/>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8" name="Google Shape;3228;p34"/>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9" name="Google Shape;3229;p34"/>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0" name="Google Shape;3230;p34"/>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1" name="Google Shape;3231;p34"/>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2" name="Google Shape;3232;p34"/>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3" name="Google Shape;3233;p34"/>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4" name="Google Shape;3234;p34"/>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5" name="Google Shape;3235;p34"/>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6" name="Google Shape;3236;p34"/>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7" name="Google Shape;3237;p34"/>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8" name="Google Shape;3238;p34"/>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9" name="Google Shape;3239;p34"/>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0" name="Google Shape;3240;p34"/>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1" name="Google Shape;3241;p34"/>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2" name="Google Shape;3242;p34"/>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3" name="Google Shape;3243;p34"/>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4" name="Google Shape;3244;p34"/>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5" name="Google Shape;3245;p34"/>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6" name="Google Shape;3246;p34"/>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7" name="Google Shape;3247;p34"/>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8" name="Google Shape;3248;p34"/>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p34"/>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0" name="Google Shape;3250;p34"/>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1" name="Google Shape;3251;p34"/>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p34"/>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p34"/>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4" name="Google Shape;3254;p34"/>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5" name="Google Shape;3255;p34"/>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p34"/>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p34"/>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p34"/>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p34"/>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p34"/>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p34"/>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2" name="Google Shape;3262;p34"/>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p34"/>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p34"/>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p34"/>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p34"/>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p34"/>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68" name="Google Shape;3268;p34"/>
          <p:cNvSpPr/>
          <p:nvPr/>
        </p:nvSpPr>
        <p:spPr>
          <a:xfrm>
            <a:off x="8932763" y="2141075"/>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p3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6">
    <p:spTree>
      <p:nvGrpSpPr>
        <p:cNvPr id="3270" name="Shape 3270"/>
        <p:cNvGrpSpPr/>
        <p:nvPr/>
      </p:nvGrpSpPr>
      <p:grpSpPr>
        <a:xfrm>
          <a:off x="0" y="0"/>
          <a:ext cx="0" cy="0"/>
          <a:chOff x="0" y="0"/>
          <a:chExt cx="0" cy="0"/>
        </a:xfrm>
      </p:grpSpPr>
      <p:sp>
        <p:nvSpPr>
          <p:cNvPr id="3271" name="Google Shape;3271;p35"/>
          <p:cNvSpPr txBox="1"/>
          <p:nvPr>
            <p:ph idx="1" type="subTitle"/>
          </p:nvPr>
        </p:nvSpPr>
        <p:spPr>
          <a:xfrm>
            <a:off x="724925" y="1650625"/>
            <a:ext cx="4824000" cy="2739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Char char="●"/>
              <a:defRPr sz="1400"/>
            </a:lvl1pPr>
            <a:lvl2pPr lvl="1" algn="l">
              <a:lnSpc>
                <a:spcPct val="100000"/>
              </a:lnSpc>
              <a:spcBef>
                <a:spcPts val="0"/>
              </a:spcBef>
              <a:spcAft>
                <a:spcPts val="0"/>
              </a:spcAft>
              <a:buSzPts val="1600"/>
              <a:buChar char="○"/>
              <a:defRPr/>
            </a:lvl2pPr>
            <a:lvl3pPr lvl="2" algn="l">
              <a:lnSpc>
                <a:spcPct val="100000"/>
              </a:lnSpc>
              <a:spcBef>
                <a:spcPts val="0"/>
              </a:spcBef>
              <a:spcAft>
                <a:spcPts val="0"/>
              </a:spcAft>
              <a:buSzPts val="1600"/>
              <a:buChar char="■"/>
              <a:defRPr/>
            </a:lvl3pPr>
            <a:lvl4pPr lvl="3" algn="l">
              <a:lnSpc>
                <a:spcPct val="100000"/>
              </a:lnSpc>
              <a:spcBef>
                <a:spcPts val="0"/>
              </a:spcBef>
              <a:spcAft>
                <a:spcPts val="0"/>
              </a:spcAft>
              <a:buSzPts val="1600"/>
              <a:buChar char="●"/>
              <a:defRPr/>
            </a:lvl4pPr>
            <a:lvl5pPr lvl="4" algn="l">
              <a:lnSpc>
                <a:spcPct val="100000"/>
              </a:lnSpc>
              <a:spcBef>
                <a:spcPts val="0"/>
              </a:spcBef>
              <a:spcAft>
                <a:spcPts val="0"/>
              </a:spcAft>
              <a:buSzPts val="1600"/>
              <a:buChar char="○"/>
              <a:defRPr/>
            </a:lvl5pPr>
            <a:lvl6pPr lvl="5" algn="l">
              <a:lnSpc>
                <a:spcPct val="100000"/>
              </a:lnSpc>
              <a:spcBef>
                <a:spcPts val="0"/>
              </a:spcBef>
              <a:spcAft>
                <a:spcPts val="0"/>
              </a:spcAft>
              <a:buSzPts val="1600"/>
              <a:buChar char="■"/>
              <a:defRPr/>
            </a:lvl6pPr>
            <a:lvl7pPr lvl="6" algn="l">
              <a:lnSpc>
                <a:spcPct val="100000"/>
              </a:lnSpc>
              <a:spcBef>
                <a:spcPts val="0"/>
              </a:spcBef>
              <a:spcAft>
                <a:spcPts val="0"/>
              </a:spcAft>
              <a:buSzPts val="1600"/>
              <a:buChar char="●"/>
              <a:defRPr/>
            </a:lvl7pPr>
            <a:lvl8pPr lvl="7" algn="l">
              <a:lnSpc>
                <a:spcPct val="100000"/>
              </a:lnSpc>
              <a:spcBef>
                <a:spcPts val="0"/>
              </a:spcBef>
              <a:spcAft>
                <a:spcPts val="0"/>
              </a:spcAft>
              <a:buSzPts val="1600"/>
              <a:buChar char="○"/>
              <a:defRPr/>
            </a:lvl8pPr>
            <a:lvl9pPr lvl="8" algn="l">
              <a:lnSpc>
                <a:spcPct val="100000"/>
              </a:lnSpc>
              <a:spcBef>
                <a:spcPts val="0"/>
              </a:spcBef>
              <a:spcAft>
                <a:spcPts val="0"/>
              </a:spcAft>
              <a:buSzPts val="1600"/>
              <a:buChar char="■"/>
              <a:defRPr/>
            </a:lvl9pPr>
          </a:lstStyle>
          <a:p/>
        </p:txBody>
      </p:sp>
      <p:sp>
        <p:nvSpPr>
          <p:cNvPr id="3272" name="Google Shape;3272;p35"/>
          <p:cNvSpPr txBox="1"/>
          <p:nvPr>
            <p:ph idx="2" type="subTitle"/>
          </p:nvPr>
        </p:nvSpPr>
        <p:spPr>
          <a:xfrm>
            <a:off x="724925" y="1279725"/>
            <a:ext cx="3567300" cy="42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1pPr>
            <a:lvl2pPr lvl="1"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2pPr>
            <a:lvl3pPr lvl="2"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3pPr>
            <a:lvl4pPr lvl="3"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4pPr>
            <a:lvl5pPr lvl="4"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5pPr>
            <a:lvl6pPr lvl="5"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6pPr>
            <a:lvl7pPr lvl="6"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7pPr>
            <a:lvl8pPr lvl="7"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8pPr>
            <a:lvl9pPr lvl="8" algn="l">
              <a:lnSpc>
                <a:spcPct val="100000"/>
              </a:lnSpc>
              <a:spcBef>
                <a:spcPts val="0"/>
              </a:spcBef>
              <a:spcAft>
                <a:spcPts val="0"/>
              </a:spcAft>
              <a:buClr>
                <a:schemeClr val="accent5"/>
              </a:buClr>
              <a:buSzPts val="2000"/>
              <a:buFont typeface="Ramabhadra"/>
              <a:buNone/>
              <a:defRPr sz="2000">
                <a:solidFill>
                  <a:schemeClr val="accent5"/>
                </a:solidFill>
                <a:latin typeface="Ramabhadra"/>
                <a:ea typeface="Ramabhadra"/>
                <a:cs typeface="Ramabhadra"/>
                <a:sym typeface="Ramabhadra"/>
              </a:defRPr>
            </a:lvl9pPr>
          </a:lstStyle>
          <a:p/>
        </p:txBody>
      </p:sp>
      <p:sp>
        <p:nvSpPr>
          <p:cNvPr id="3273" name="Google Shape;3273;p35"/>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3274" name="Google Shape;3274;p35"/>
          <p:cNvGrpSpPr/>
          <p:nvPr/>
        </p:nvGrpSpPr>
        <p:grpSpPr>
          <a:xfrm rot="-5400000">
            <a:off x="8825032" y="2798855"/>
            <a:ext cx="2036958" cy="2263167"/>
            <a:chOff x="3273438" y="3268525"/>
            <a:chExt cx="1140450" cy="1267100"/>
          </a:xfrm>
        </p:grpSpPr>
        <p:sp>
          <p:nvSpPr>
            <p:cNvPr id="3275" name="Google Shape;3275;p35"/>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p35"/>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p35"/>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p35"/>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p35"/>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p35"/>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p35"/>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p35"/>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p35"/>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p35"/>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p35"/>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p35"/>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7" name="Google Shape;3287;p35"/>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8" name="Google Shape;3288;p35"/>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9" name="Google Shape;3289;p35"/>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0" name="Google Shape;3290;p35"/>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1" name="Google Shape;3291;p35"/>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2" name="Google Shape;3292;p35"/>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3" name="Google Shape;3293;p35"/>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4" name="Google Shape;3294;p35"/>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5" name="Google Shape;3295;p35"/>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6" name="Google Shape;3296;p35"/>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7" name="Google Shape;3297;p35"/>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8" name="Google Shape;3298;p35"/>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9" name="Google Shape;3299;p35"/>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0" name="Google Shape;3300;p35"/>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1" name="Google Shape;3301;p35"/>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2" name="Google Shape;3302;p35"/>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3" name="Google Shape;3303;p35"/>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4" name="Google Shape;3304;p35"/>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5" name="Google Shape;3305;p35"/>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6" name="Google Shape;3306;p35"/>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7" name="Google Shape;3307;p35"/>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8" name="Google Shape;3308;p35"/>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9" name="Google Shape;3309;p35"/>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0" name="Google Shape;3310;p35"/>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1" name="Google Shape;3311;p35"/>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2" name="Google Shape;3312;p35"/>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3" name="Google Shape;3313;p35"/>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4" name="Google Shape;3314;p35"/>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5" name="Google Shape;3315;p35"/>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6" name="Google Shape;3316;p35"/>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7" name="Google Shape;3317;p35"/>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8" name="Google Shape;3318;p35"/>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9" name="Google Shape;3319;p35"/>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0" name="Google Shape;3320;p35"/>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1" name="Google Shape;3321;p35"/>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2" name="Google Shape;3322;p35"/>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3" name="Google Shape;3323;p35"/>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4" name="Google Shape;3324;p35"/>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5" name="Google Shape;3325;p35"/>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6" name="Google Shape;3326;p35"/>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7" name="Google Shape;3327;p35"/>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8" name="Google Shape;3328;p35"/>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9" name="Google Shape;3329;p35"/>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0" name="Google Shape;3330;p35"/>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1" name="Google Shape;3331;p35"/>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2" name="Google Shape;3332;p35"/>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3" name="Google Shape;3333;p35"/>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4" name="Google Shape;3334;p35"/>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5" name="Google Shape;3335;p35"/>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6" name="Google Shape;3336;p35"/>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7" name="Google Shape;3337;p35"/>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8" name="Google Shape;3338;p35"/>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9" name="Google Shape;3339;p35"/>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0" name="Google Shape;3340;p35"/>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1" name="Google Shape;3341;p35"/>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2" name="Google Shape;3342;p35"/>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3" name="Google Shape;3343;p35"/>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4" name="Google Shape;3344;p35"/>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5" name="Google Shape;3345;p35"/>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6" name="Google Shape;3346;p35"/>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7" name="Google Shape;3347;p35"/>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8" name="Google Shape;3348;p35"/>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9" name="Google Shape;3349;p35"/>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0" name="Google Shape;3350;p35"/>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1" name="Google Shape;3351;p35"/>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2" name="Google Shape;3352;p35"/>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3" name="Google Shape;3353;p35"/>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4" name="Google Shape;3354;p35"/>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5" name="Google Shape;3355;p35"/>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6" name="Google Shape;3356;p35"/>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7" name="Google Shape;3357;p35"/>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8" name="Google Shape;3358;p35"/>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9" name="Google Shape;3359;p35"/>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0" name="Google Shape;3360;p35"/>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1" name="Google Shape;3361;p35"/>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2" name="Google Shape;3362;p35"/>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3" name="Google Shape;3363;p35"/>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4" name="Google Shape;3364;p35"/>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65" name="Google Shape;3365;p35"/>
          <p:cNvSpPr/>
          <p:nvPr/>
        </p:nvSpPr>
        <p:spPr>
          <a:xfrm>
            <a:off x="-12" y="37607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6" name="Google Shape;3366;p35"/>
          <p:cNvGrpSpPr/>
          <p:nvPr/>
        </p:nvGrpSpPr>
        <p:grpSpPr>
          <a:xfrm rot="-5400000">
            <a:off x="-1464718" y="-1933220"/>
            <a:ext cx="2036958" cy="2263167"/>
            <a:chOff x="3273438" y="3268525"/>
            <a:chExt cx="1140450" cy="1267100"/>
          </a:xfrm>
        </p:grpSpPr>
        <p:sp>
          <p:nvSpPr>
            <p:cNvPr id="3367" name="Google Shape;3367;p35"/>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8" name="Google Shape;3368;p35"/>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9" name="Google Shape;3369;p35"/>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0" name="Google Shape;3370;p35"/>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1" name="Google Shape;3371;p35"/>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2" name="Google Shape;3372;p35"/>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3" name="Google Shape;3373;p35"/>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4" name="Google Shape;3374;p35"/>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5" name="Google Shape;3375;p35"/>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6" name="Google Shape;3376;p35"/>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7" name="Google Shape;3377;p35"/>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8" name="Google Shape;3378;p35"/>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9" name="Google Shape;3379;p35"/>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0" name="Google Shape;3380;p35"/>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1" name="Google Shape;3381;p35"/>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2" name="Google Shape;3382;p35"/>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3" name="Google Shape;3383;p35"/>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4" name="Google Shape;3384;p35"/>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5" name="Google Shape;3385;p35"/>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6" name="Google Shape;3386;p35"/>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7" name="Google Shape;3387;p35"/>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8" name="Google Shape;3388;p35"/>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9" name="Google Shape;3389;p35"/>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0" name="Google Shape;3390;p35"/>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1" name="Google Shape;3391;p35"/>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2" name="Google Shape;3392;p35"/>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3" name="Google Shape;3393;p35"/>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4" name="Google Shape;3394;p35"/>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5" name="Google Shape;3395;p35"/>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6" name="Google Shape;3396;p35"/>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7" name="Google Shape;3397;p35"/>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8" name="Google Shape;3398;p35"/>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9" name="Google Shape;3399;p35"/>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35"/>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35"/>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35"/>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3" name="Google Shape;3403;p35"/>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4" name="Google Shape;3404;p35"/>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35"/>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35"/>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35"/>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35"/>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35"/>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0" name="Google Shape;3410;p35"/>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1" name="Google Shape;3411;p35"/>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2" name="Google Shape;3412;p35"/>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35"/>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4" name="Google Shape;3414;p35"/>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35"/>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35"/>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7" name="Google Shape;3417;p35"/>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8" name="Google Shape;3418;p35"/>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35"/>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0" name="Google Shape;3420;p35"/>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1" name="Google Shape;3421;p35"/>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2" name="Google Shape;3422;p35"/>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3" name="Google Shape;3423;p35"/>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4" name="Google Shape;3424;p35"/>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5" name="Google Shape;3425;p35"/>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6" name="Google Shape;3426;p35"/>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35"/>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35"/>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9" name="Google Shape;3429;p35"/>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0" name="Google Shape;3430;p35"/>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1" name="Google Shape;3431;p35"/>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2" name="Google Shape;3432;p35"/>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3" name="Google Shape;3433;p35"/>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35"/>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35"/>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35"/>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35"/>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35"/>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35"/>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35"/>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35"/>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35"/>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35"/>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35"/>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35"/>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35"/>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35"/>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35"/>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35"/>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35"/>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35"/>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35"/>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35"/>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35"/>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35"/>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35"/>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57" name="Google Shape;3457;p3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1">
    <p:spTree>
      <p:nvGrpSpPr>
        <p:cNvPr id="3458" name="Shape 3458"/>
        <p:cNvGrpSpPr/>
        <p:nvPr/>
      </p:nvGrpSpPr>
      <p:grpSpPr>
        <a:xfrm>
          <a:off x="0" y="0"/>
          <a:ext cx="0" cy="0"/>
          <a:chOff x="0" y="0"/>
          <a:chExt cx="0" cy="0"/>
        </a:xfrm>
      </p:grpSpPr>
      <p:sp>
        <p:nvSpPr>
          <p:cNvPr id="3459" name="Google Shape;3459;p36"/>
          <p:cNvSpPr txBox="1"/>
          <p:nvPr>
            <p:ph idx="1" type="subTitle"/>
          </p:nvPr>
        </p:nvSpPr>
        <p:spPr>
          <a:xfrm>
            <a:off x="2521500" y="1266075"/>
            <a:ext cx="4101000" cy="145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6"/>
              </a:buClr>
              <a:buSzPts val="1600"/>
              <a:buFont typeface="Raleway Medium"/>
              <a:buNone/>
              <a:defRPr>
                <a:solidFill>
                  <a:schemeClr val="accent2"/>
                </a:solidFill>
                <a:latin typeface="Raleway Medium"/>
                <a:ea typeface="Raleway Medium"/>
                <a:cs typeface="Raleway Medium"/>
                <a:sym typeface="Raleway Medium"/>
              </a:defRPr>
            </a:lvl1pPr>
            <a:lvl2pPr lvl="1" algn="l">
              <a:lnSpc>
                <a:spcPct val="100000"/>
              </a:lnSpc>
              <a:spcBef>
                <a:spcPts val="0"/>
              </a:spcBef>
              <a:spcAft>
                <a:spcPts val="0"/>
              </a:spcAft>
              <a:buClr>
                <a:schemeClr val="accent6"/>
              </a:buClr>
              <a:buSzPts val="1600"/>
              <a:buFont typeface="Raleway Medium"/>
              <a:buNone/>
              <a:defRPr>
                <a:solidFill>
                  <a:schemeClr val="accent6"/>
                </a:solidFill>
                <a:latin typeface="Raleway Medium"/>
                <a:ea typeface="Raleway Medium"/>
                <a:cs typeface="Raleway Medium"/>
                <a:sym typeface="Raleway Medium"/>
              </a:defRPr>
            </a:lvl2pPr>
            <a:lvl3pPr lvl="2" algn="l">
              <a:lnSpc>
                <a:spcPct val="100000"/>
              </a:lnSpc>
              <a:spcBef>
                <a:spcPts val="0"/>
              </a:spcBef>
              <a:spcAft>
                <a:spcPts val="0"/>
              </a:spcAft>
              <a:buClr>
                <a:schemeClr val="accent6"/>
              </a:buClr>
              <a:buSzPts val="1600"/>
              <a:buFont typeface="Raleway Medium"/>
              <a:buNone/>
              <a:defRPr>
                <a:solidFill>
                  <a:schemeClr val="accent6"/>
                </a:solidFill>
                <a:latin typeface="Raleway Medium"/>
                <a:ea typeface="Raleway Medium"/>
                <a:cs typeface="Raleway Medium"/>
                <a:sym typeface="Raleway Medium"/>
              </a:defRPr>
            </a:lvl3pPr>
            <a:lvl4pPr lvl="3" algn="l">
              <a:lnSpc>
                <a:spcPct val="100000"/>
              </a:lnSpc>
              <a:spcBef>
                <a:spcPts val="0"/>
              </a:spcBef>
              <a:spcAft>
                <a:spcPts val="0"/>
              </a:spcAft>
              <a:buClr>
                <a:schemeClr val="accent6"/>
              </a:buClr>
              <a:buSzPts val="1600"/>
              <a:buFont typeface="Raleway Medium"/>
              <a:buNone/>
              <a:defRPr>
                <a:solidFill>
                  <a:schemeClr val="accent6"/>
                </a:solidFill>
                <a:latin typeface="Raleway Medium"/>
                <a:ea typeface="Raleway Medium"/>
                <a:cs typeface="Raleway Medium"/>
                <a:sym typeface="Raleway Medium"/>
              </a:defRPr>
            </a:lvl4pPr>
            <a:lvl5pPr lvl="4" algn="l">
              <a:lnSpc>
                <a:spcPct val="100000"/>
              </a:lnSpc>
              <a:spcBef>
                <a:spcPts val="0"/>
              </a:spcBef>
              <a:spcAft>
                <a:spcPts val="0"/>
              </a:spcAft>
              <a:buClr>
                <a:schemeClr val="accent6"/>
              </a:buClr>
              <a:buSzPts val="1600"/>
              <a:buFont typeface="Raleway Medium"/>
              <a:buNone/>
              <a:defRPr>
                <a:solidFill>
                  <a:schemeClr val="accent6"/>
                </a:solidFill>
                <a:latin typeface="Raleway Medium"/>
                <a:ea typeface="Raleway Medium"/>
                <a:cs typeface="Raleway Medium"/>
                <a:sym typeface="Raleway Medium"/>
              </a:defRPr>
            </a:lvl5pPr>
            <a:lvl6pPr lvl="5" algn="l">
              <a:lnSpc>
                <a:spcPct val="100000"/>
              </a:lnSpc>
              <a:spcBef>
                <a:spcPts val="0"/>
              </a:spcBef>
              <a:spcAft>
                <a:spcPts val="0"/>
              </a:spcAft>
              <a:buClr>
                <a:schemeClr val="accent6"/>
              </a:buClr>
              <a:buSzPts val="1600"/>
              <a:buFont typeface="Raleway Medium"/>
              <a:buNone/>
              <a:defRPr>
                <a:solidFill>
                  <a:schemeClr val="accent6"/>
                </a:solidFill>
                <a:latin typeface="Raleway Medium"/>
                <a:ea typeface="Raleway Medium"/>
                <a:cs typeface="Raleway Medium"/>
                <a:sym typeface="Raleway Medium"/>
              </a:defRPr>
            </a:lvl6pPr>
            <a:lvl7pPr lvl="6" algn="l">
              <a:lnSpc>
                <a:spcPct val="100000"/>
              </a:lnSpc>
              <a:spcBef>
                <a:spcPts val="0"/>
              </a:spcBef>
              <a:spcAft>
                <a:spcPts val="0"/>
              </a:spcAft>
              <a:buClr>
                <a:schemeClr val="accent6"/>
              </a:buClr>
              <a:buSzPts val="1600"/>
              <a:buFont typeface="Raleway Medium"/>
              <a:buNone/>
              <a:defRPr>
                <a:solidFill>
                  <a:schemeClr val="accent6"/>
                </a:solidFill>
                <a:latin typeface="Raleway Medium"/>
                <a:ea typeface="Raleway Medium"/>
                <a:cs typeface="Raleway Medium"/>
                <a:sym typeface="Raleway Medium"/>
              </a:defRPr>
            </a:lvl7pPr>
            <a:lvl8pPr lvl="7" algn="l">
              <a:lnSpc>
                <a:spcPct val="100000"/>
              </a:lnSpc>
              <a:spcBef>
                <a:spcPts val="0"/>
              </a:spcBef>
              <a:spcAft>
                <a:spcPts val="0"/>
              </a:spcAft>
              <a:buClr>
                <a:schemeClr val="accent6"/>
              </a:buClr>
              <a:buSzPts val="1600"/>
              <a:buFont typeface="Raleway Medium"/>
              <a:buNone/>
              <a:defRPr>
                <a:solidFill>
                  <a:schemeClr val="accent6"/>
                </a:solidFill>
                <a:latin typeface="Raleway Medium"/>
                <a:ea typeface="Raleway Medium"/>
                <a:cs typeface="Raleway Medium"/>
                <a:sym typeface="Raleway Medium"/>
              </a:defRPr>
            </a:lvl8pPr>
            <a:lvl9pPr lvl="8" algn="l">
              <a:lnSpc>
                <a:spcPct val="100000"/>
              </a:lnSpc>
              <a:spcBef>
                <a:spcPts val="0"/>
              </a:spcBef>
              <a:spcAft>
                <a:spcPts val="0"/>
              </a:spcAft>
              <a:buClr>
                <a:schemeClr val="accent6"/>
              </a:buClr>
              <a:buSzPts val="1600"/>
              <a:buFont typeface="Raleway Medium"/>
              <a:buNone/>
              <a:defRPr>
                <a:solidFill>
                  <a:schemeClr val="accent6"/>
                </a:solidFill>
                <a:latin typeface="Raleway Medium"/>
                <a:ea typeface="Raleway Medium"/>
                <a:cs typeface="Raleway Medium"/>
                <a:sym typeface="Raleway Medium"/>
              </a:defRPr>
            </a:lvl9pPr>
          </a:lstStyle>
          <a:p/>
        </p:txBody>
      </p:sp>
      <p:sp>
        <p:nvSpPr>
          <p:cNvPr id="3460" name="Google Shape;3460;p36"/>
          <p:cNvSpPr txBox="1"/>
          <p:nvPr/>
        </p:nvSpPr>
        <p:spPr>
          <a:xfrm>
            <a:off x="2768400" y="1233708"/>
            <a:ext cx="3607200" cy="1045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Roboto"/>
              <a:ea typeface="Roboto"/>
              <a:cs typeface="Roboto"/>
              <a:sym typeface="Roboto"/>
            </a:endParaRPr>
          </a:p>
        </p:txBody>
      </p:sp>
      <p:sp>
        <p:nvSpPr>
          <p:cNvPr id="3461" name="Google Shape;3461;p36"/>
          <p:cNvSpPr txBox="1"/>
          <p:nvPr/>
        </p:nvSpPr>
        <p:spPr>
          <a:xfrm>
            <a:off x="2781450" y="3366925"/>
            <a:ext cx="3581100" cy="923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accent2"/>
                </a:solidFill>
                <a:latin typeface="Raleway"/>
                <a:ea typeface="Raleway"/>
                <a:cs typeface="Raleway"/>
                <a:sym typeface="Raleway"/>
              </a:rPr>
              <a:t>CREDITS: This presentation template was created by </a:t>
            </a:r>
            <a:r>
              <a:rPr b="1" i="0" lang="en" sz="1200" u="none" cap="none" strike="noStrike">
                <a:solidFill>
                  <a:schemeClr val="accent2"/>
                </a:solidFill>
                <a:uFill>
                  <a:noFill/>
                </a:uFill>
                <a:latin typeface="Raleway"/>
                <a:ea typeface="Raleway"/>
                <a:cs typeface="Raleway"/>
                <a:sym typeface="Raleway"/>
                <a:hlinkClick r:id="rId2">
                  <a:extLst>
                    <a:ext uri="{A12FA001-AC4F-418D-AE19-62706E023703}">
                      <ahyp:hlinkClr val="tx"/>
                    </a:ext>
                  </a:extLst>
                </a:hlinkClick>
              </a:rPr>
              <a:t>Slidesgo</a:t>
            </a:r>
            <a:r>
              <a:rPr b="0" i="0" lang="en" sz="1200" u="none" cap="none" strike="noStrike">
                <a:solidFill>
                  <a:schemeClr val="accent2"/>
                </a:solidFill>
                <a:latin typeface="Raleway"/>
                <a:ea typeface="Raleway"/>
                <a:cs typeface="Raleway"/>
                <a:sym typeface="Raleway"/>
              </a:rPr>
              <a:t>, including icons by </a:t>
            </a:r>
            <a:r>
              <a:rPr b="1" i="0" lang="en" sz="1200" u="none" cap="none" strike="noStrike">
                <a:solidFill>
                  <a:schemeClr val="accent2"/>
                </a:solidFill>
                <a:uFill>
                  <a:noFill/>
                </a:uFill>
                <a:latin typeface="Raleway"/>
                <a:ea typeface="Raleway"/>
                <a:cs typeface="Raleway"/>
                <a:sym typeface="Raleway"/>
                <a:hlinkClick r:id="rId3">
                  <a:extLst>
                    <a:ext uri="{A12FA001-AC4F-418D-AE19-62706E023703}">
                      <ahyp:hlinkClr val="tx"/>
                    </a:ext>
                  </a:extLst>
                </a:hlinkClick>
              </a:rPr>
              <a:t>Flaticon</a:t>
            </a:r>
            <a:r>
              <a:rPr b="0" i="0" lang="en" sz="1200" u="none" cap="none" strike="noStrike">
                <a:solidFill>
                  <a:schemeClr val="accent2"/>
                </a:solidFill>
                <a:latin typeface="Raleway"/>
                <a:ea typeface="Raleway"/>
                <a:cs typeface="Raleway"/>
                <a:sym typeface="Raleway"/>
              </a:rPr>
              <a:t>, infographics &amp; images by </a:t>
            </a:r>
            <a:r>
              <a:rPr b="1" i="0" lang="en" sz="1200" u="none" cap="none" strike="noStrike">
                <a:solidFill>
                  <a:schemeClr val="accent2"/>
                </a:solidFill>
                <a:uFill>
                  <a:noFill/>
                </a:uFill>
                <a:latin typeface="Raleway"/>
                <a:ea typeface="Raleway"/>
                <a:cs typeface="Raleway"/>
                <a:sym typeface="Raleway"/>
                <a:hlinkClick r:id="rId4">
                  <a:extLst>
                    <a:ext uri="{A12FA001-AC4F-418D-AE19-62706E023703}">
                      <ahyp:hlinkClr val="tx"/>
                    </a:ext>
                  </a:extLst>
                </a:hlinkClick>
              </a:rPr>
              <a:t>Freepik</a:t>
            </a:r>
            <a:endParaRPr b="1" i="0" sz="1200" u="none" cap="none" strike="noStrike">
              <a:solidFill>
                <a:schemeClr val="accent2"/>
              </a:solidFill>
              <a:latin typeface="Raleway"/>
              <a:ea typeface="Raleway"/>
              <a:cs typeface="Raleway"/>
              <a:sym typeface="Raleway"/>
            </a:endParaRPr>
          </a:p>
        </p:txBody>
      </p:sp>
      <p:sp>
        <p:nvSpPr>
          <p:cNvPr id="3462" name="Google Shape;3462;p36"/>
          <p:cNvSpPr txBox="1"/>
          <p:nvPr>
            <p:ph type="title"/>
          </p:nvPr>
        </p:nvSpPr>
        <p:spPr>
          <a:xfrm>
            <a:off x="2551950" y="539975"/>
            <a:ext cx="40401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sz="60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3463" name="Google Shape;3463;p36"/>
          <p:cNvSpPr/>
          <p:nvPr/>
        </p:nvSpPr>
        <p:spPr>
          <a:xfrm rot="5400000">
            <a:off x="884413"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64" name="Google Shape;3464;p36"/>
          <p:cNvGrpSpPr/>
          <p:nvPr/>
        </p:nvGrpSpPr>
        <p:grpSpPr>
          <a:xfrm rot="-5400000">
            <a:off x="8590120" y="2993443"/>
            <a:ext cx="2036958" cy="2263167"/>
            <a:chOff x="3273438" y="3268525"/>
            <a:chExt cx="1140450" cy="1267100"/>
          </a:xfrm>
        </p:grpSpPr>
        <p:sp>
          <p:nvSpPr>
            <p:cNvPr id="3465" name="Google Shape;3465;p36"/>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36"/>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7" name="Google Shape;3467;p36"/>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8" name="Google Shape;3468;p36"/>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9" name="Google Shape;3469;p36"/>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0" name="Google Shape;3470;p36"/>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1" name="Google Shape;3471;p36"/>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2" name="Google Shape;3472;p36"/>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3" name="Google Shape;3473;p36"/>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4" name="Google Shape;3474;p36"/>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5" name="Google Shape;3475;p36"/>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6" name="Google Shape;3476;p36"/>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7" name="Google Shape;3477;p36"/>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8" name="Google Shape;3478;p36"/>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9" name="Google Shape;3479;p36"/>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0" name="Google Shape;3480;p36"/>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1" name="Google Shape;3481;p36"/>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2" name="Google Shape;3482;p36"/>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3" name="Google Shape;3483;p36"/>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4" name="Google Shape;3484;p36"/>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5" name="Google Shape;3485;p36"/>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6" name="Google Shape;3486;p36"/>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7" name="Google Shape;3487;p36"/>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8" name="Google Shape;3488;p36"/>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9" name="Google Shape;3489;p36"/>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0" name="Google Shape;3490;p36"/>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1" name="Google Shape;3491;p36"/>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2" name="Google Shape;3492;p36"/>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3" name="Google Shape;3493;p36"/>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4" name="Google Shape;3494;p36"/>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5" name="Google Shape;3495;p36"/>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6" name="Google Shape;3496;p36"/>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7" name="Google Shape;3497;p36"/>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8" name="Google Shape;3498;p36"/>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9" name="Google Shape;3499;p36"/>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0" name="Google Shape;3500;p36"/>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1" name="Google Shape;3501;p36"/>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2" name="Google Shape;3502;p36"/>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3" name="Google Shape;3503;p36"/>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4" name="Google Shape;3504;p36"/>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5" name="Google Shape;3505;p36"/>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6" name="Google Shape;3506;p36"/>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7" name="Google Shape;3507;p36"/>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8" name="Google Shape;3508;p36"/>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9" name="Google Shape;3509;p36"/>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0" name="Google Shape;3510;p36"/>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1" name="Google Shape;3511;p36"/>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2" name="Google Shape;3512;p36"/>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3" name="Google Shape;3513;p36"/>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4" name="Google Shape;3514;p36"/>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5" name="Google Shape;3515;p36"/>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6" name="Google Shape;3516;p36"/>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7" name="Google Shape;3517;p36"/>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8" name="Google Shape;3518;p36"/>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9" name="Google Shape;3519;p36"/>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0" name="Google Shape;3520;p36"/>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1" name="Google Shape;3521;p36"/>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2" name="Google Shape;3522;p36"/>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3" name="Google Shape;3523;p36"/>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4" name="Google Shape;3524;p36"/>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5" name="Google Shape;3525;p36"/>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6" name="Google Shape;3526;p36"/>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7" name="Google Shape;3527;p36"/>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8" name="Google Shape;3528;p36"/>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9" name="Google Shape;3529;p36"/>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0" name="Google Shape;3530;p36"/>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1" name="Google Shape;3531;p36"/>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2" name="Google Shape;3532;p36"/>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3" name="Google Shape;3533;p36"/>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4" name="Google Shape;3534;p36"/>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5" name="Google Shape;3535;p36"/>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6" name="Google Shape;3536;p36"/>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7" name="Google Shape;3537;p36"/>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8" name="Google Shape;3538;p36"/>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9" name="Google Shape;3539;p36"/>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0" name="Google Shape;3540;p36"/>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1" name="Google Shape;3541;p36"/>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2" name="Google Shape;3542;p36"/>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3" name="Google Shape;3543;p36"/>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4" name="Google Shape;3544;p36"/>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5" name="Google Shape;3545;p36"/>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6" name="Google Shape;3546;p36"/>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7" name="Google Shape;3547;p36"/>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8" name="Google Shape;3548;p36"/>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9" name="Google Shape;3549;p36"/>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0" name="Google Shape;3550;p36"/>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1" name="Google Shape;3551;p36"/>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2" name="Google Shape;3552;p36"/>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3" name="Google Shape;3553;p36"/>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4" name="Google Shape;3554;p36"/>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55" name="Google Shape;3555;p36"/>
          <p:cNvGrpSpPr/>
          <p:nvPr/>
        </p:nvGrpSpPr>
        <p:grpSpPr>
          <a:xfrm rot="-5400000">
            <a:off x="-1495155" y="-113107"/>
            <a:ext cx="2036958" cy="2263167"/>
            <a:chOff x="3273438" y="3268525"/>
            <a:chExt cx="1140450" cy="1267100"/>
          </a:xfrm>
        </p:grpSpPr>
        <p:sp>
          <p:nvSpPr>
            <p:cNvPr id="3556" name="Google Shape;3556;p36"/>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7" name="Google Shape;3557;p36"/>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8" name="Google Shape;3558;p36"/>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9" name="Google Shape;3559;p36"/>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0" name="Google Shape;3560;p36"/>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1" name="Google Shape;3561;p36"/>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2" name="Google Shape;3562;p36"/>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3" name="Google Shape;3563;p36"/>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4" name="Google Shape;3564;p36"/>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5" name="Google Shape;3565;p36"/>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6" name="Google Shape;3566;p36"/>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7" name="Google Shape;3567;p36"/>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8" name="Google Shape;3568;p36"/>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9" name="Google Shape;3569;p36"/>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0" name="Google Shape;3570;p36"/>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1" name="Google Shape;3571;p36"/>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2" name="Google Shape;3572;p36"/>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3" name="Google Shape;3573;p36"/>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4" name="Google Shape;3574;p36"/>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5" name="Google Shape;3575;p36"/>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6" name="Google Shape;3576;p36"/>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7" name="Google Shape;3577;p36"/>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8" name="Google Shape;3578;p36"/>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9" name="Google Shape;3579;p36"/>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0" name="Google Shape;3580;p36"/>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1" name="Google Shape;3581;p36"/>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2" name="Google Shape;3582;p36"/>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3" name="Google Shape;3583;p36"/>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4" name="Google Shape;3584;p36"/>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5" name="Google Shape;3585;p36"/>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6" name="Google Shape;3586;p36"/>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7" name="Google Shape;3587;p36"/>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8" name="Google Shape;3588;p36"/>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9" name="Google Shape;3589;p36"/>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0" name="Google Shape;3590;p36"/>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1" name="Google Shape;3591;p36"/>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2" name="Google Shape;3592;p36"/>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3" name="Google Shape;3593;p36"/>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4" name="Google Shape;3594;p36"/>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5" name="Google Shape;3595;p36"/>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6" name="Google Shape;3596;p36"/>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7" name="Google Shape;3597;p36"/>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8" name="Google Shape;3598;p36"/>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9" name="Google Shape;3599;p36"/>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0" name="Google Shape;3600;p36"/>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1" name="Google Shape;3601;p36"/>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2" name="Google Shape;3602;p36"/>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3" name="Google Shape;3603;p36"/>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4" name="Google Shape;3604;p36"/>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5" name="Google Shape;3605;p36"/>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6" name="Google Shape;3606;p36"/>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7" name="Google Shape;3607;p36"/>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8" name="Google Shape;3608;p36"/>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9" name="Google Shape;3609;p36"/>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0" name="Google Shape;3610;p36"/>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1" name="Google Shape;3611;p36"/>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2" name="Google Shape;3612;p36"/>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3" name="Google Shape;3613;p36"/>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4" name="Google Shape;3614;p36"/>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5" name="Google Shape;3615;p36"/>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6" name="Google Shape;3616;p36"/>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7" name="Google Shape;3617;p36"/>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8" name="Google Shape;3618;p36"/>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9" name="Google Shape;3619;p36"/>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0" name="Google Shape;3620;p36"/>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1" name="Google Shape;3621;p36"/>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2" name="Google Shape;3622;p36"/>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3" name="Google Shape;3623;p36"/>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4" name="Google Shape;3624;p36"/>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5" name="Google Shape;3625;p36"/>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6" name="Google Shape;3626;p36"/>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7" name="Google Shape;3627;p36"/>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8" name="Google Shape;3628;p36"/>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9" name="Google Shape;3629;p36"/>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0" name="Google Shape;3630;p36"/>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1" name="Google Shape;3631;p36"/>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2" name="Google Shape;3632;p36"/>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3" name="Google Shape;3633;p36"/>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4" name="Google Shape;3634;p36"/>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5" name="Google Shape;3635;p36"/>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6" name="Google Shape;3636;p36"/>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7" name="Google Shape;3637;p36"/>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8" name="Google Shape;3638;p36"/>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9" name="Google Shape;3639;p36"/>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0" name="Google Shape;3640;p36"/>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1" name="Google Shape;3641;p36"/>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2" name="Google Shape;3642;p36"/>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3" name="Google Shape;3643;p36"/>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4" name="Google Shape;3644;p36"/>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5" name="Google Shape;3645;p36"/>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46" name="Google Shape;3646;p36"/>
          <p:cNvSpPr/>
          <p:nvPr/>
        </p:nvSpPr>
        <p:spPr>
          <a:xfrm rot="5400000">
            <a:off x="8035888" y="-5822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7" name="Google Shape;3647;p3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4">
    <p:spTree>
      <p:nvGrpSpPr>
        <p:cNvPr id="3648" name="Shape 3648"/>
        <p:cNvGrpSpPr/>
        <p:nvPr/>
      </p:nvGrpSpPr>
      <p:grpSpPr>
        <a:xfrm>
          <a:off x="0" y="0"/>
          <a:ext cx="0" cy="0"/>
          <a:chOff x="0" y="0"/>
          <a:chExt cx="0" cy="0"/>
        </a:xfrm>
      </p:grpSpPr>
      <p:grpSp>
        <p:nvGrpSpPr>
          <p:cNvPr id="3649" name="Google Shape;3649;p37"/>
          <p:cNvGrpSpPr/>
          <p:nvPr/>
        </p:nvGrpSpPr>
        <p:grpSpPr>
          <a:xfrm rot="-5400000">
            <a:off x="828295" y="-1700582"/>
            <a:ext cx="2036958" cy="2263167"/>
            <a:chOff x="3273438" y="3268525"/>
            <a:chExt cx="1140450" cy="1267100"/>
          </a:xfrm>
        </p:grpSpPr>
        <p:sp>
          <p:nvSpPr>
            <p:cNvPr id="3650" name="Google Shape;3650;p37"/>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1" name="Google Shape;3651;p37"/>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2" name="Google Shape;3652;p37"/>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3" name="Google Shape;3653;p37"/>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4" name="Google Shape;3654;p37"/>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5" name="Google Shape;3655;p37"/>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6" name="Google Shape;3656;p37"/>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7" name="Google Shape;3657;p37"/>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8" name="Google Shape;3658;p37"/>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9" name="Google Shape;3659;p37"/>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0" name="Google Shape;3660;p37"/>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1" name="Google Shape;3661;p37"/>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2" name="Google Shape;3662;p37"/>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3" name="Google Shape;3663;p37"/>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4" name="Google Shape;3664;p37"/>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5" name="Google Shape;3665;p37"/>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6" name="Google Shape;3666;p37"/>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7" name="Google Shape;3667;p37"/>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8" name="Google Shape;3668;p37"/>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9" name="Google Shape;3669;p37"/>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0" name="Google Shape;3670;p37"/>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1" name="Google Shape;3671;p37"/>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2" name="Google Shape;3672;p37"/>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3" name="Google Shape;3673;p37"/>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4" name="Google Shape;3674;p37"/>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5" name="Google Shape;3675;p37"/>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6" name="Google Shape;3676;p37"/>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7" name="Google Shape;3677;p37"/>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8" name="Google Shape;3678;p37"/>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9" name="Google Shape;3679;p37"/>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0" name="Google Shape;3680;p37"/>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1" name="Google Shape;3681;p37"/>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2" name="Google Shape;3682;p37"/>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3" name="Google Shape;3683;p37"/>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4" name="Google Shape;3684;p37"/>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5" name="Google Shape;3685;p37"/>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6" name="Google Shape;3686;p37"/>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7" name="Google Shape;3687;p37"/>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8" name="Google Shape;3688;p37"/>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9" name="Google Shape;3689;p37"/>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0" name="Google Shape;3690;p37"/>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1" name="Google Shape;3691;p37"/>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2" name="Google Shape;3692;p37"/>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3" name="Google Shape;3693;p37"/>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4" name="Google Shape;3694;p37"/>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5" name="Google Shape;3695;p37"/>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6" name="Google Shape;3696;p37"/>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7" name="Google Shape;3697;p37"/>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8" name="Google Shape;3698;p37"/>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9" name="Google Shape;3699;p37"/>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0" name="Google Shape;3700;p37"/>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1" name="Google Shape;3701;p37"/>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2" name="Google Shape;3702;p37"/>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3" name="Google Shape;3703;p37"/>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4" name="Google Shape;3704;p37"/>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5" name="Google Shape;3705;p37"/>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6" name="Google Shape;3706;p37"/>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7" name="Google Shape;3707;p37"/>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8" name="Google Shape;3708;p37"/>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9" name="Google Shape;3709;p37"/>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0" name="Google Shape;3710;p37"/>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1" name="Google Shape;3711;p37"/>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2" name="Google Shape;3712;p37"/>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3" name="Google Shape;3713;p37"/>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4" name="Google Shape;3714;p37"/>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5" name="Google Shape;3715;p37"/>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6" name="Google Shape;3716;p37"/>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7" name="Google Shape;3717;p37"/>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8" name="Google Shape;3718;p37"/>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9" name="Google Shape;3719;p37"/>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0" name="Google Shape;3720;p37"/>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1" name="Google Shape;3721;p37"/>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2" name="Google Shape;3722;p37"/>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3" name="Google Shape;3723;p37"/>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4" name="Google Shape;3724;p37"/>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5" name="Google Shape;3725;p37"/>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6" name="Google Shape;3726;p37"/>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7" name="Google Shape;3727;p37"/>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8" name="Google Shape;3728;p37"/>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9" name="Google Shape;3729;p37"/>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0" name="Google Shape;3730;p37"/>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1" name="Google Shape;3731;p37"/>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2" name="Google Shape;3732;p37"/>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3" name="Google Shape;3733;p37"/>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4" name="Google Shape;3734;p37"/>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5" name="Google Shape;3735;p37"/>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6" name="Google Shape;3736;p37"/>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7" name="Google Shape;3737;p37"/>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8" name="Google Shape;3738;p37"/>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9" name="Google Shape;3739;p37"/>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40" name="Google Shape;3740;p37"/>
          <p:cNvGrpSpPr/>
          <p:nvPr/>
        </p:nvGrpSpPr>
        <p:grpSpPr>
          <a:xfrm rot="-5400000">
            <a:off x="6278745" y="4599568"/>
            <a:ext cx="2036958" cy="2263167"/>
            <a:chOff x="3273438" y="3268525"/>
            <a:chExt cx="1140450" cy="1267100"/>
          </a:xfrm>
        </p:grpSpPr>
        <p:sp>
          <p:nvSpPr>
            <p:cNvPr id="3741" name="Google Shape;3741;p37"/>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2" name="Google Shape;3742;p37"/>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3" name="Google Shape;3743;p37"/>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4" name="Google Shape;3744;p37"/>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5" name="Google Shape;3745;p37"/>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6" name="Google Shape;3746;p37"/>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7" name="Google Shape;3747;p37"/>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8" name="Google Shape;3748;p37"/>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9" name="Google Shape;3749;p37"/>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0" name="Google Shape;3750;p37"/>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1" name="Google Shape;3751;p37"/>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2" name="Google Shape;3752;p37"/>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3" name="Google Shape;3753;p37"/>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4" name="Google Shape;3754;p37"/>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5" name="Google Shape;3755;p37"/>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6" name="Google Shape;3756;p37"/>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7" name="Google Shape;3757;p37"/>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8" name="Google Shape;3758;p37"/>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9" name="Google Shape;3759;p37"/>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0" name="Google Shape;3760;p37"/>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1" name="Google Shape;3761;p37"/>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2" name="Google Shape;3762;p37"/>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3" name="Google Shape;3763;p37"/>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4" name="Google Shape;3764;p37"/>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5" name="Google Shape;3765;p37"/>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6" name="Google Shape;3766;p37"/>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7" name="Google Shape;3767;p37"/>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8" name="Google Shape;3768;p37"/>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9" name="Google Shape;3769;p37"/>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0" name="Google Shape;3770;p37"/>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1" name="Google Shape;3771;p37"/>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2" name="Google Shape;3772;p37"/>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3" name="Google Shape;3773;p37"/>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4" name="Google Shape;3774;p37"/>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5" name="Google Shape;3775;p37"/>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6" name="Google Shape;3776;p37"/>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7" name="Google Shape;3777;p37"/>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8" name="Google Shape;3778;p37"/>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9" name="Google Shape;3779;p37"/>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0" name="Google Shape;3780;p37"/>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1" name="Google Shape;3781;p37"/>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2" name="Google Shape;3782;p37"/>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3" name="Google Shape;3783;p37"/>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4" name="Google Shape;3784;p37"/>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5" name="Google Shape;3785;p37"/>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6" name="Google Shape;3786;p37"/>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7" name="Google Shape;3787;p37"/>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8" name="Google Shape;3788;p37"/>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9" name="Google Shape;3789;p37"/>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0" name="Google Shape;3790;p37"/>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1" name="Google Shape;3791;p37"/>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2" name="Google Shape;3792;p37"/>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3" name="Google Shape;3793;p37"/>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4" name="Google Shape;3794;p37"/>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5" name="Google Shape;3795;p37"/>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6" name="Google Shape;3796;p37"/>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7" name="Google Shape;3797;p37"/>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8" name="Google Shape;3798;p37"/>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9" name="Google Shape;3799;p37"/>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0" name="Google Shape;3800;p37"/>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1" name="Google Shape;3801;p37"/>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2" name="Google Shape;3802;p37"/>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3" name="Google Shape;3803;p37"/>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4" name="Google Shape;3804;p37"/>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5" name="Google Shape;3805;p37"/>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6" name="Google Shape;3806;p37"/>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7" name="Google Shape;3807;p37"/>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8" name="Google Shape;3808;p37"/>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9" name="Google Shape;3809;p37"/>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0" name="Google Shape;3810;p37"/>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1" name="Google Shape;3811;p37"/>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2" name="Google Shape;3812;p37"/>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3" name="Google Shape;3813;p37"/>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4" name="Google Shape;3814;p37"/>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5" name="Google Shape;3815;p37"/>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6" name="Google Shape;3816;p37"/>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7" name="Google Shape;3817;p37"/>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8" name="Google Shape;3818;p37"/>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9" name="Google Shape;3819;p37"/>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0" name="Google Shape;3820;p37"/>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1" name="Google Shape;3821;p37"/>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2" name="Google Shape;3822;p37"/>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3" name="Google Shape;3823;p37"/>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4" name="Google Shape;3824;p37"/>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5" name="Google Shape;3825;p37"/>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6" name="Google Shape;3826;p37"/>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7" name="Google Shape;3827;p37"/>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8" name="Google Shape;3828;p37"/>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9" name="Google Shape;3829;p37"/>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0" name="Google Shape;3830;p37"/>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31" name="Google Shape;3831;p37"/>
          <p:cNvSpPr/>
          <p:nvPr/>
        </p:nvSpPr>
        <p:spPr>
          <a:xfrm rot="5400000">
            <a:off x="1297388"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2" name="Google Shape;3832;p37"/>
          <p:cNvSpPr/>
          <p:nvPr/>
        </p:nvSpPr>
        <p:spPr>
          <a:xfrm rot="5400000">
            <a:off x="7628188" y="-5822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3" name="Google Shape;3833;p3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5">
    <p:spTree>
      <p:nvGrpSpPr>
        <p:cNvPr id="3834" name="Shape 3834"/>
        <p:cNvGrpSpPr/>
        <p:nvPr/>
      </p:nvGrpSpPr>
      <p:grpSpPr>
        <a:xfrm>
          <a:off x="0" y="0"/>
          <a:ext cx="0" cy="0"/>
          <a:chOff x="0" y="0"/>
          <a:chExt cx="0" cy="0"/>
        </a:xfrm>
      </p:grpSpPr>
      <p:sp>
        <p:nvSpPr>
          <p:cNvPr id="3835" name="Google Shape;3835;p38"/>
          <p:cNvSpPr/>
          <p:nvPr/>
        </p:nvSpPr>
        <p:spPr>
          <a:xfrm>
            <a:off x="-12" y="539975"/>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6" name="Google Shape;3836;p38"/>
          <p:cNvSpPr/>
          <p:nvPr/>
        </p:nvSpPr>
        <p:spPr>
          <a:xfrm>
            <a:off x="8925588" y="3225775"/>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37" name="Google Shape;3837;p38"/>
          <p:cNvGrpSpPr/>
          <p:nvPr/>
        </p:nvGrpSpPr>
        <p:grpSpPr>
          <a:xfrm rot="-5400000">
            <a:off x="-1714855" y="2458643"/>
            <a:ext cx="2036958" cy="2263167"/>
            <a:chOff x="3273438" y="3268525"/>
            <a:chExt cx="1140450" cy="1267100"/>
          </a:xfrm>
        </p:grpSpPr>
        <p:sp>
          <p:nvSpPr>
            <p:cNvPr id="3838" name="Google Shape;3838;p38"/>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9" name="Google Shape;3839;p38"/>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0" name="Google Shape;3840;p38"/>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1" name="Google Shape;3841;p38"/>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2" name="Google Shape;3842;p38"/>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3" name="Google Shape;3843;p38"/>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4" name="Google Shape;3844;p38"/>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5" name="Google Shape;3845;p38"/>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6" name="Google Shape;3846;p38"/>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7" name="Google Shape;3847;p38"/>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8" name="Google Shape;3848;p38"/>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9" name="Google Shape;3849;p38"/>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0" name="Google Shape;3850;p38"/>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1" name="Google Shape;3851;p38"/>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2" name="Google Shape;3852;p38"/>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3" name="Google Shape;3853;p38"/>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4" name="Google Shape;3854;p38"/>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5" name="Google Shape;3855;p38"/>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6" name="Google Shape;3856;p38"/>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7" name="Google Shape;3857;p38"/>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8" name="Google Shape;3858;p38"/>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9" name="Google Shape;3859;p38"/>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0" name="Google Shape;3860;p38"/>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1" name="Google Shape;3861;p38"/>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2" name="Google Shape;3862;p38"/>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3" name="Google Shape;3863;p38"/>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4" name="Google Shape;3864;p38"/>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5" name="Google Shape;3865;p38"/>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6" name="Google Shape;3866;p38"/>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7" name="Google Shape;3867;p38"/>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8" name="Google Shape;3868;p38"/>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9" name="Google Shape;3869;p38"/>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0" name="Google Shape;3870;p38"/>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1" name="Google Shape;3871;p38"/>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2" name="Google Shape;3872;p38"/>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3" name="Google Shape;3873;p38"/>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4" name="Google Shape;3874;p38"/>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5" name="Google Shape;3875;p38"/>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6" name="Google Shape;3876;p38"/>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7" name="Google Shape;3877;p38"/>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8" name="Google Shape;3878;p38"/>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9" name="Google Shape;3879;p38"/>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0" name="Google Shape;3880;p38"/>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1" name="Google Shape;3881;p38"/>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2" name="Google Shape;3882;p38"/>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3" name="Google Shape;3883;p38"/>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4" name="Google Shape;3884;p38"/>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5" name="Google Shape;3885;p38"/>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6" name="Google Shape;3886;p38"/>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7" name="Google Shape;3887;p38"/>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8" name="Google Shape;3888;p38"/>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9" name="Google Shape;3889;p38"/>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0" name="Google Shape;3890;p38"/>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1" name="Google Shape;3891;p38"/>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2" name="Google Shape;3892;p38"/>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3" name="Google Shape;3893;p38"/>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4" name="Google Shape;3894;p38"/>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5" name="Google Shape;3895;p38"/>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6" name="Google Shape;3896;p38"/>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7" name="Google Shape;3897;p38"/>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8" name="Google Shape;3898;p38"/>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9" name="Google Shape;3899;p38"/>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0" name="Google Shape;3900;p38"/>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1" name="Google Shape;3901;p38"/>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2" name="Google Shape;3902;p38"/>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3" name="Google Shape;3903;p38"/>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4" name="Google Shape;3904;p38"/>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5" name="Google Shape;3905;p38"/>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6" name="Google Shape;3906;p38"/>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7" name="Google Shape;3907;p38"/>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8" name="Google Shape;3908;p38"/>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9" name="Google Shape;3909;p38"/>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0" name="Google Shape;3910;p38"/>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1" name="Google Shape;3911;p38"/>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2" name="Google Shape;3912;p38"/>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3" name="Google Shape;3913;p38"/>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4" name="Google Shape;3914;p38"/>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5" name="Google Shape;3915;p38"/>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6" name="Google Shape;3916;p38"/>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7" name="Google Shape;3917;p38"/>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8" name="Google Shape;3918;p38"/>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9" name="Google Shape;3919;p38"/>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0" name="Google Shape;3920;p38"/>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1" name="Google Shape;3921;p38"/>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2" name="Google Shape;3922;p38"/>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3" name="Google Shape;3923;p38"/>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4" name="Google Shape;3924;p38"/>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5" name="Google Shape;3925;p38"/>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6" name="Google Shape;3926;p38"/>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7" name="Google Shape;3927;p38"/>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28" name="Google Shape;3928;p38"/>
          <p:cNvGrpSpPr/>
          <p:nvPr/>
        </p:nvGrpSpPr>
        <p:grpSpPr>
          <a:xfrm rot="-5400000">
            <a:off x="8817695" y="426868"/>
            <a:ext cx="2036958" cy="2263167"/>
            <a:chOff x="3273438" y="3268525"/>
            <a:chExt cx="1140450" cy="1267100"/>
          </a:xfrm>
        </p:grpSpPr>
        <p:sp>
          <p:nvSpPr>
            <p:cNvPr id="3929" name="Google Shape;3929;p38"/>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0" name="Google Shape;3930;p38"/>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1" name="Google Shape;3931;p38"/>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2" name="Google Shape;3932;p38"/>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3" name="Google Shape;3933;p38"/>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4" name="Google Shape;3934;p38"/>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5" name="Google Shape;3935;p38"/>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6" name="Google Shape;3936;p38"/>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7" name="Google Shape;3937;p38"/>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8" name="Google Shape;3938;p38"/>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9" name="Google Shape;3939;p38"/>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0" name="Google Shape;3940;p38"/>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1" name="Google Shape;3941;p38"/>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2" name="Google Shape;3942;p38"/>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3" name="Google Shape;3943;p38"/>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4" name="Google Shape;3944;p38"/>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5" name="Google Shape;3945;p38"/>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6" name="Google Shape;3946;p38"/>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7" name="Google Shape;3947;p38"/>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8" name="Google Shape;3948;p38"/>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9" name="Google Shape;3949;p38"/>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0" name="Google Shape;3950;p38"/>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1" name="Google Shape;3951;p38"/>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2" name="Google Shape;3952;p38"/>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3" name="Google Shape;3953;p38"/>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4" name="Google Shape;3954;p38"/>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5" name="Google Shape;3955;p38"/>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6" name="Google Shape;3956;p38"/>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7" name="Google Shape;3957;p38"/>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8" name="Google Shape;3958;p38"/>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9" name="Google Shape;3959;p38"/>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0" name="Google Shape;3960;p38"/>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1" name="Google Shape;3961;p38"/>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2" name="Google Shape;3962;p38"/>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3" name="Google Shape;3963;p38"/>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4" name="Google Shape;3964;p38"/>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5" name="Google Shape;3965;p38"/>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6" name="Google Shape;3966;p38"/>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7" name="Google Shape;3967;p38"/>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8" name="Google Shape;3968;p38"/>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9" name="Google Shape;3969;p38"/>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0" name="Google Shape;3970;p38"/>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1" name="Google Shape;3971;p38"/>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2" name="Google Shape;3972;p38"/>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3" name="Google Shape;3973;p38"/>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4" name="Google Shape;3974;p38"/>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5" name="Google Shape;3975;p38"/>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6" name="Google Shape;3976;p38"/>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7" name="Google Shape;3977;p38"/>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8" name="Google Shape;3978;p38"/>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9" name="Google Shape;3979;p38"/>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0" name="Google Shape;3980;p38"/>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1" name="Google Shape;3981;p38"/>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2" name="Google Shape;3982;p38"/>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3" name="Google Shape;3983;p38"/>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4" name="Google Shape;3984;p38"/>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5" name="Google Shape;3985;p38"/>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6" name="Google Shape;3986;p38"/>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7" name="Google Shape;3987;p38"/>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8" name="Google Shape;3988;p38"/>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9" name="Google Shape;3989;p38"/>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0" name="Google Shape;3990;p38"/>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1" name="Google Shape;3991;p38"/>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2" name="Google Shape;3992;p38"/>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3" name="Google Shape;3993;p38"/>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4" name="Google Shape;3994;p38"/>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5" name="Google Shape;3995;p38"/>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6" name="Google Shape;3996;p38"/>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7" name="Google Shape;3997;p38"/>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8" name="Google Shape;3998;p38"/>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9" name="Google Shape;3999;p38"/>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0" name="Google Shape;4000;p38"/>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1" name="Google Shape;4001;p38"/>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2" name="Google Shape;4002;p38"/>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3" name="Google Shape;4003;p38"/>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4" name="Google Shape;4004;p38"/>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5" name="Google Shape;4005;p38"/>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6" name="Google Shape;4006;p38"/>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7" name="Google Shape;4007;p38"/>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8" name="Google Shape;4008;p38"/>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9" name="Google Shape;4009;p38"/>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0" name="Google Shape;4010;p38"/>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1" name="Google Shape;4011;p38"/>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2" name="Google Shape;4012;p38"/>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3" name="Google Shape;4013;p38"/>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4" name="Google Shape;4014;p38"/>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5" name="Google Shape;4015;p38"/>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6" name="Google Shape;4016;p38"/>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7" name="Google Shape;4017;p38"/>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8" name="Google Shape;4018;p38"/>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19" name="Google Shape;4019;p3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1">
    <p:spTree>
      <p:nvGrpSpPr>
        <p:cNvPr id="292" name="Shape 292"/>
        <p:cNvGrpSpPr/>
        <p:nvPr/>
      </p:nvGrpSpPr>
      <p:grpSpPr>
        <a:xfrm>
          <a:off x="0" y="0"/>
          <a:ext cx="0" cy="0"/>
          <a:chOff x="0" y="0"/>
          <a:chExt cx="0" cy="0"/>
        </a:xfrm>
      </p:grpSpPr>
      <p:sp>
        <p:nvSpPr>
          <p:cNvPr id="293" name="Google Shape;293;p14"/>
          <p:cNvSpPr txBox="1"/>
          <p:nvPr>
            <p:ph idx="1" type="subTitle"/>
          </p:nvPr>
        </p:nvSpPr>
        <p:spPr>
          <a:xfrm flipH="1">
            <a:off x="5724982" y="3748375"/>
            <a:ext cx="20445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94" name="Google Shape;294;p14"/>
          <p:cNvSpPr txBox="1"/>
          <p:nvPr>
            <p:ph idx="2" type="subTitle"/>
          </p:nvPr>
        </p:nvSpPr>
        <p:spPr>
          <a:xfrm flipH="1">
            <a:off x="5724925" y="3979225"/>
            <a:ext cx="23583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95" name="Google Shape;295;p14"/>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Font typeface="Anton"/>
              <a:buNone/>
              <a:defRPr sz="2800"/>
            </a:lvl1pPr>
            <a:lvl2pPr lvl="1" algn="ctr">
              <a:lnSpc>
                <a:spcPct val="100000"/>
              </a:lnSpc>
              <a:spcBef>
                <a:spcPts val="0"/>
              </a:spcBef>
              <a:spcAft>
                <a:spcPts val="0"/>
              </a:spcAft>
              <a:buSzPts val="2800"/>
              <a:buFont typeface="Ramabhadra"/>
              <a:buNone/>
              <a:defRPr sz="2800">
                <a:latin typeface="Ramabhadra"/>
                <a:ea typeface="Ramabhadra"/>
                <a:cs typeface="Ramabhadra"/>
                <a:sym typeface="Ramabhadra"/>
              </a:defRPr>
            </a:lvl2pPr>
            <a:lvl3pPr lvl="2" algn="ctr">
              <a:lnSpc>
                <a:spcPct val="100000"/>
              </a:lnSpc>
              <a:spcBef>
                <a:spcPts val="0"/>
              </a:spcBef>
              <a:spcAft>
                <a:spcPts val="0"/>
              </a:spcAft>
              <a:buSzPts val="2800"/>
              <a:buFont typeface="Ramabhadra"/>
              <a:buNone/>
              <a:defRPr sz="2800">
                <a:latin typeface="Ramabhadra"/>
                <a:ea typeface="Ramabhadra"/>
                <a:cs typeface="Ramabhadra"/>
                <a:sym typeface="Ramabhadra"/>
              </a:defRPr>
            </a:lvl3pPr>
            <a:lvl4pPr lvl="3" algn="ctr">
              <a:lnSpc>
                <a:spcPct val="100000"/>
              </a:lnSpc>
              <a:spcBef>
                <a:spcPts val="0"/>
              </a:spcBef>
              <a:spcAft>
                <a:spcPts val="0"/>
              </a:spcAft>
              <a:buSzPts val="2800"/>
              <a:buFont typeface="Ramabhadra"/>
              <a:buNone/>
              <a:defRPr sz="2800">
                <a:latin typeface="Ramabhadra"/>
                <a:ea typeface="Ramabhadra"/>
                <a:cs typeface="Ramabhadra"/>
                <a:sym typeface="Ramabhadra"/>
              </a:defRPr>
            </a:lvl4pPr>
            <a:lvl5pPr lvl="4" algn="ctr">
              <a:lnSpc>
                <a:spcPct val="100000"/>
              </a:lnSpc>
              <a:spcBef>
                <a:spcPts val="0"/>
              </a:spcBef>
              <a:spcAft>
                <a:spcPts val="0"/>
              </a:spcAft>
              <a:buSzPts val="2800"/>
              <a:buFont typeface="Ramabhadra"/>
              <a:buNone/>
              <a:defRPr sz="2800">
                <a:latin typeface="Ramabhadra"/>
                <a:ea typeface="Ramabhadra"/>
                <a:cs typeface="Ramabhadra"/>
                <a:sym typeface="Ramabhadra"/>
              </a:defRPr>
            </a:lvl5pPr>
            <a:lvl6pPr lvl="5" algn="ctr">
              <a:lnSpc>
                <a:spcPct val="100000"/>
              </a:lnSpc>
              <a:spcBef>
                <a:spcPts val="0"/>
              </a:spcBef>
              <a:spcAft>
                <a:spcPts val="0"/>
              </a:spcAft>
              <a:buSzPts val="2800"/>
              <a:buFont typeface="Ramabhadra"/>
              <a:buNone/>
              <a:defRPr sz="2800">
                <a:latin typeface="Ramabhadra"/>
                <a:ea typeface="Ramabhadra"/>
                <a:cs typeface="Ramabhadra"/>
                <a:sym typeface="Ramabhadra"/>
              </a:defRPr>
            </a:lvl6pPr>
            <a:lvl7pPr lvl="6" algn="ctr">
              <a:lnSpc>
                <a:spcPct val="100000"/>
              </a:lnSpc>
              <a:spcBef>
                <a:spcPts val="0"/>
              </a:spcBef>
              <a:spcAft>
                <a:spcPts val="0"/>
              </a:spcAft>
              <a:buSzPts val="2800"/>
              <a:buFont typeface="Ramabhadra"/>
              <a:buNone/>
              <a:defRPr sz="2800">
                <a:latin typeface="Ramabhadra"/>
                <a:ea typeface="Ramabhadra"/>
                <a:cs typeface="Ramabhadra"/>
                <a:sym typeface="Ramabhadra"/>
              </a:defRPr>
            </a:lvl7pPr>
            <a:lvl8pPr lvl="7" algn="ctr">
              <a:lnSpc>
                <a:spcPct val="100000"/>
              </a:lnSpc>
              <a:spcBef>
                <a:spcPts val="0"/>
              </a:spcBef>
              <a:spcAft>
                <a:spcPts val="0"/>
              </a:spcAft>
              <a:buSzPts val="2800"/>
              <a:buFont typeface="Ramabhadra"/>
              <a:buNone/>
              <a:defRPr sz="2800">
                <a:latin typeface="Ramabhadra"/>
                <a:ea typeface="Ramabhadra"/>
                <a:cs typeface="Ramabhadra"/>
                <a:sym typeface="Ramabhadra"/>
              </a:defRPr>
            </a:lvl8pPr>
            <a:lvl9pPr lvl="8" algn="ctr">
              <a:lnSpc>
                <a:spcPct val="100000"/>
              </a:lnSpc>
              <a:spcBef>
                <a:spcPts val="0"/>
              </a:spcBef>
              <a:spcAft>
                <a:spcPts val="0"/>
              </a:spcAft>
              <a:buSzPts val="2800"/>
              <a:buFont typeface="Ramabhadra"/>
              <a:buNone/>
              <a:defRPr sz="2800">
                <a:latin typeface="Ramabhadra"/>
                <a:ea typeface="Ramabhadra"/>
                <a:cs typeface="Ramabhadra"/>
                <a:sym typeface="Ramabhadra"/>
              </a:defRPr>
            </a:lvl9pPr>
          </a:lstStyle>
          <a:p/>
        </p:txBody>
      </p:sp>
      <p:sp>
        <p:nvSpPr>
          <p:cNvPr id="296" name="Google Shape;296;p14"/>
          <p:cNvSpPr txBox="1"/>
          <p:nvPr>
            <p:ph idx="3" type="subTitle"/>
          </p:nvPr>
        </p:nvSpPr>
        <p:spPr>
          <a:xfrm flipH="1">
            <a:off x="5724982" y="2627563"/>
            <a:ext cx="20445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97" name="Google Shape;297;p14"/>
          <p:cNvSpPr txBox="1"/>
          <p:nvPr>
            <p:ph idx="4" type="subTitle"/>
          </p:nvPr>
        </p:nvSpPr>
        <p:spPr>
          <a:xfrm flipH="1">
            <a:off x="5724925" y="2854950"/>
            <a:ext cx="23583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98" name="Google Shape;298;p14"/>
          <p:cNvSpPr txBox="1"/>
          <p:nvPr>
            <p:ph idx="5" type="subTitle"/>
          </p:nvPr>
        </p:nvSpPr>
        <p:spPr>
          <a:xfrm flipH="1">
            <a:off x="5724982" y="1506750"/>
            <a:ext cx="2044500" cy="30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Anton"/>
              <a:buNone/>
              <a:defRPr b="1" sz="2000">
                <a:solidFill>
                  <a:schemeClr val="accent5"/>
                </a:solidFill>
                <a:latin typeface="Ramabhadra"/>
                <a:ea typeface="Ramabhadra"/>
                <a:cs typeface="Ramabhadra"/>
                <a:sym typeface="Ramabhadra"/>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99" name="Google Shape;299;p14"/>
          <p:cNvSpPr txBox="1"/>
          <p:nvPr>
            <p:ph idx="6" type="subTitle"/>
          </p:nvPr>
        </p:nvSpPr>
        <p:spPr>
          <a:xfrm flipH="1">
            <a:off x="5724925" y="1730675"/>
            <a:ext cx="2358300" cy="65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300" name="Google Shape;300;p14"/>
          <p:cNvSpPr/>
          <p:nvPr/>
        </p:nvSpPr>
        <p:spPr>
          <a:xfrm>
            <a:off x="8925588" y="25717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1" name="Google Shape;301;p14"/>
          <p:cNvGrpSpPr/>
          <p:nvPr/>
        </p:nvGrpSpPr>
        <p:grpSpPr>
          <a:xfrm>
            <a:off x="-1379168" y="-1597770"/>
            <a:ext cx="2036958" cy="2263167"/>
            <a:chOff x="3273438" y="3268525"/>
            <a:chExt cx="1140450" cy="1267100"/>
          </a:xfrm>
        </p:grpSpPr>
        <p:sp>
          <p:nvSpPr>
            <p:cNvPr id="302" name="Google Shape;302;p14"/>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14"/>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14"/>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14"/>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14"/>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14"/>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14"/>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14"/>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4"/>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4"/>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14"/>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14"/>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14"/>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14"/>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14"/>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14"/>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14"/>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14"/>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14"/>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14"/>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4"/>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14"/>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14"/>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14"/>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14"/>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14"/>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4"/>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4"/>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4"/>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4"/>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14"/>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4"/>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14"/>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14"/>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14"/>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14"/>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14"/>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14"/>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14"/>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14"/>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14"/>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14"/>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14"/>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4"/>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4"/>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14"/>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4"/>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14"/>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14"/>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14"/>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14"/>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14"/>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14"/>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14"/>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14"/>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14"/>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14"/>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14"/>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14"/>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14"/>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14"/>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14"/>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14"/>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4"/>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4"/>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14"/>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14"/>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14"/>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4"/>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4"/>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4"/>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4"/>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4"/>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14"/>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14"/>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14"/>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14"/>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14"/>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14"/>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14"/>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14"/>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14"/>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14"/>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14"/>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14"/>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14"/>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14"/>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4"/>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4"/>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4"/>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2" name="Google Shape;392;p1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3" name="Shape 393"/>
        <p:cNvGrpSpPr/>
        <p:nvPr/>
      </p:nvGrpSpPr>
      <p:grpSpPr>
        <a:xfrm>
          <a:off x="0" y="0"/>
          <a:ext cx="0" cy="0"/>
          <a:chOff x="0" y="0"/>
          <a:chExt cx="0" cy="0"/>
        </a:xfrm>
      </p:grpSpPr>
      <p:sp>
        <p:nvSpPr>
          <p:cNvPr id="394" name="Google Shape;394;p15"/>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b="1"/>
            </a:lvl2pPr>
            <a:lvl3pPr lvl="2" algn="ctr">
              <a:lnSpc>
                <a:spcPct val="100000"/>
              </a:lnSpc>
              <a:spcBef>
                <a:spcPts val="0"/>
              </a:spcBef>
              <a:spcAft>
                <a:spcPts val="0"/>
              </a:spcAft>
              <a:buSzPts val="2800"/>
              <a:buNone/>
              <a:defRPr b="1"/>
            </a:lvl3pPr>
            <a:lvl4pPr lvl="3" algn="ctr">
              <a:lnSpc>
                <a:spcPct val="100000"/>
              </a:lnSpc>
              <a:spcBef>
                <a:spcPts val="0"/>
              </a:spcBef>
              <a:spcAft>
                <a:spcPts val="0"/>
              </a:spcAft>
              <a:buSzPts val="2800"/>
              <a:buNone/>
              <a:defRPr b="1"/>
            </a:lvl4pPr>
            <a:lvl5pPr lvl="4" algn="ctr">
              <a:lnSpc>
                <a:spcPct val="100000"/>
              </a:lnSpc>
              <a:spcBef>
                <a:spcPts val="0"/>
              </a:spcBef>
              <a:spcAft>
                <a:spcPts val="0"/>
              </a:spcAft>
              <a:buSzPts val="2800"/>
              <a:buNone/>
              <a:defRPr b="1"/>
            </a:lvl5pPr>
            <a:lvl6pPr lvl="5" algn="ctr">
              <a:lnSpc>
                <a:spcPct val="100000"/>
              </a:lnSpc>
              <a:spcBef>
                <a:spcPts val="0"/>
              </a:spcBef>
              <a:spcAft>
                <a:spcPts val="0"/>
              </a:spcAft>
              <a:buSzPts val="2800"/>
              <a:buNone/>
              <a:defRPr b="1"/>
            </a:lvl6pPr>
            <a:lvl7pPr lvl="6" algn="ctr">
              <a:lnSpc>
                <a:spcPct val="100000"/>
              </a:lnSpc>
              <a:spcBef>
                <a:spcPts val="0"/>
              </a:spcBef>
              <a:spcAft>
                <a:spcPts val="0"/>
              </a:spcAft>
              <a:buSzPts val="2800"/>
              <a:buNone/>
              <a:defRPr b="1"/>
            </a:lvl7pPr>
            <a:lvl8pPr lvl="7" algn="ctr">
              <a:lnSpc>
                <a:spcPct val="100000"/>
              </a:lnSpc>
              <a:spcBef>
                <a:spcPts val="0"/>
              </a:spcBef>
              <a:spcAft>
                <a:spcPts val="0"/>
              </a:spcAft>
              <a:buSzPts val="2800"/>
              <a:buNone/>
              <a:defRPr b="1"/>
            </a:lvl8pPr>
            <a:lvl9pPr lvl="8" algn="ctr">
              <a:lnSpc>
                <a:spcPct val="100000"/>
              </a:lnSpc>
              <a:spcBef>
                <a:spcPts val="0"/>
              </a:spcBef>
              <a:spcAft>
                <a:spcPts val="0"/>
              </a:spcAft>
              <a:buSzPts val="2800"/>
              <a:buNone/>
              <a:defRPr b="1"/>
            </a:lvl9pPr>
          </a:lstStyle>
          <a:p/>
        </p:txBody>
      </p:sp>
      <p:sp>
        <p:nvSpPr>
          <p:cNvPr id="395" name="Google Shape;395;p15"/>
          <p:cNvSpPr txBox="1"/>
          <p:nvPr>
            <p:ph idx="1" type="subTitle"/>
          </p:nvPr>
        </p:nvSpPr>
        <p:spPr>
          <a:xfrm>
            <a:off x="1025056" y="1702750"/>
            <a:ext cx="3845700" cy="2373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494949"/>
              </a:buClr>
              <a:buSzPts val="1600"/>
              <a:buFont typeface="Exo"/>
              <a:buChar char="●"/>
              <a:defRPr>
                <a:solidFill>
                  <a:schemeClr val="accent2"/>
                </a:solidFill>
              </a:defRPr>
            </a:lvl1pPr>
            <a:lvl2pPr lvl="1" algn="l">
              <a:lnSpc>
                <a:spcPct val="100000"/>
              </a:lnSpc>
              <a:spcBef>
                <a:spcPts val="0"/>
              </a:spcBef>
              <a:spcAft>
                <a:spcPts val="0"/>
              </a:spcAft>
              <a:buClr>
                <a:srgbClr val="494949"/>
              </a:buClr>
              <a:buSzPts val="1600"/>
              <a:buFont typeface="Exo"/>
              <a:buChar char="○"/>
              <a:defRPr/>
            </a:lvl2pPr>
            <a:lvl3pPr lvl="2" algn="l">
              <a:lnSpc>
                <a:spcPct val="100000"/>
              </a:lnSpc>
              <a:spcBef>
                <a:spcPts val="0"/>
              </a:spcBef>
              <a:spcAft>
                <a:spcPts val="0"/>
              </a:spcAft>
              <a:buClr>
                <a:srgbClr val="494949"/>
              </a:buClr>
              <a:buSzPts val="1600"/>
              <a:buFont typeface="Exo"/>
              <a:buChar char="■"/>
              <a:defRPr/>
            </a:lvl3pPr>
            <a:lvl4pPr lvl="3" algn="l">
              <a:lnSpc>
                <a:spcPct val="100000"/>
              </a:lnSpc>
              <a:spcBef>
                <a:spcPts val="0"/>
              </a:spcBef>
              <a:spcAft>
                <a:spcPts val="0"/>
              </a:spcAft>
              <a:buClr>
                <a:srgbClr val="494949"/>
              </a:buClr>
              <a:buSzPts val="1600"/>
              <a:buFont typeface="Exo"/>
              <a:buChar char="●"/>
              <a:defRPr/>
            </a:lvl4pPr>
            <a:lvl5pPr lvl="4" algn="l">
              <a:lnSpc>
                <a:spcPct val="100000"/>
              </a:lnSpc>
              <a:spcBef>
                <a:spcPts val="0"/>
              </a:spcBef>
              <a:spcAft>
                <a:spcPts val="0"/>
              </a:spcAft>
              <a:buClr>
                <a:srgbClr val="494949"/>
              </a:buClr>
              <a:buSzPts val="1600"/>
              <a:buFont typeface="Exo"/>
              <a:buChar char="○"/>
              <a:defRPr/>
            </a:lvl5pPr>
            <a:lvl6pPr lvl="5" algn="l">
              <a:lnSpc>
                <a:spcPct val="100000"/>
              </a:lnSpc>
              <a:spcBef>
                <a:spcPts val="0"/>
              </a:spcBef>
              <a:spcAft>
                <a:spcPts val="0"/>
              </a:spcAft>
              <a:buClr>
                <a:srgbClr val="494949"/>
              </a:buClr>
              <a:buSzPts val="1600"/>
              <a:buFont typeface="Exo"/>
              <a:buChar char="■"/>
              <a:defRPr/>
            </a:lvl6pPr>
            <a:lvl7pPr lvl="6" algn="l">
              <a:lnSpc>
                <a:spcPct val="100000"/>
              </a:lnSpc>
              <a:spcBef>
                <a:spcPts val="0"/>
              </a:spcBef>
              <a:spcAft>
                <a:spcPts val="0"/>
              </a:spcAft>
              <a:buClr>
                <a:srgbClr val="494949"/>
              </a:buClr>
              <a:buSzPts val="1600"/>
              <a:buFont typeface="Exo"/>
              <a:buChar char="●"/>
              <a:defRPr/>
            </a:lvl7pPr>
            <a:lvl8pPr lvl="7" algn="l">
              <a:lnSpc>
                <a:spcPct val="100000"/>
              </a:lnSpc>
              <a:spcBef>
                <a:spcPts val="0"/>
              </a:spcBef>
              <a:spcAft>
                <a:spcPts val="0"/>
              </a:spcAft>
              <a:buClr>
                <a:srgbClr val="494949"/>
              </a:buClr>
              <a:buSzPts val="1600"/>
              <a:buFont typeface="Exo"/>
              <a:buChar char="○"/>
              <a:defRPr/>
            </a:lvl8pPr>
            <a:lvl9pPr lvl="8" algn="l">
              <a:lnSpc>
                <a:spcPct val="100000"/>
              </a:lnSpc>
              <a:spcBef>
                <a:spcPts val="0"/>
              </a:spcBef>
              <a:spcAft>
                <a:spcPts val="0"/>
              </a:spcAft>
              <a:buClr>
                <a:srgbClr val="494949"/>
              </a:buClr>
              <a:buSzPts val="1600"/>
              <a:buFont typeface="Exo"/>
              <a:buChar char="■"/>
              <a:defRPr/>
            </a:lvl9pPr>
          </a:lstStyle>
          <a:p/>
        </p:txBody>
      </p:sp>
      <p:grpSp>
        <p:nvGrpSpPr>
          <p:cNvPr id="396" name="Google Shape;396;p15"/>
          <p:cNvGrpSpPr/>
          <p:nvPr/>
        </p:nvGrpSpPr>
        <p:grpSpPr>
          <a:xfrm>
            <a:off x="3553520" y="-2049945"/>
            <a:ext cx="2036958" cy="2263167"/>
            <a:chOff x="3273438" y="3268525"/>
            <a:chExt cx="1140450" cy="1267100"/>
          </a:xfrm>
        </p:grpSpPr>
        <p:sp>
          <p:nvSpPr>
            <p:cNvPr id="397" name="Google Shape;397;p15"/>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5"/>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5"/>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5"/>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5"/>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5"/>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5"/>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5"/>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5"/>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5"/>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5"/>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5"/>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5"/>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5"/>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15"/>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15"/>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5"/>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15"/>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15"/>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15"/>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15"/>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15"/>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15"/>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15"/>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5"/>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5"/>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15"/>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15"/>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5"/>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5"/>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5"/>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5"/>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5"/>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5"/>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5"/>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5"/>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5"/>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5"/>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5"/>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5"/>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5"/>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5"/>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5"/>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15"/>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5"/>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15"/>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15"/>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5"/>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5"/>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5"/>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5"/>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5"/>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5"/>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5"/>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5"/>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5"/>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5"/>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5"/>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5"/>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5"/>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5"/>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5"/>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5"/>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5"/>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5"/>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5"/>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5"/>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5"/>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5"/>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5"/>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5"/>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5"/>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5"/>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5"/>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5"/>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5"/>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5"/>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5"/>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15"/>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5"/>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5"/>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5"/>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5"/>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5"/>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5"/>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5"/>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5"/>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5"/>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5"/>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5"/>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7" name="Google Shape;487;p15"/>
          <p:cNvSpPr/>
          <p:nvPr/>
        </p:nvSpPr>
        <p:spPr>
          <a:xfrm>
            <a:off x="-12" y="18803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8" name="Google Shape;488;p15"/>
          <p:cNvGrpSpPr/>
          <p:nvPr/>
        </p:nvGrpSpPr>
        <p:grpSpPr>
          <a:xfrm>
            <a:off x="3553520" y="4950930"/>
            <a:ext cx="2036958" cy="2263167"/>
            <a:chOff x="3273438" y="3268525"/>
            <a:chExt cx="1140450" cy="1267100"/>
          </a:xfrm>
        </p:grpSpPr>
        <p:sp>
          <p:nvSpPr>
            <p:cNvPr id="489" name="Google Shape;489;p15"/>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5"/>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5"/>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15"/>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15"/>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5"/>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5"/>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5"/>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5"/>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5"/>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5"/>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5"/>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5"/>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5"/>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5"/>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5"/>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5"/>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5"/>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15"/>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5"/>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5"/>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5"/>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5"/>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5"/>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5"/>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5"/>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5"/>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5"/>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5"/>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15"/>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5"/>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5"/>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5"/>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5"/>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5"/>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5"/>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5"/>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5"/>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5"/>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5"/>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5"/>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5"/>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5"/>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5"/>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5"/>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5"/>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5"/>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5"/>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5"/>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5"/>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5"/>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5"/>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5"/>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5"/>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5"/>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5"/>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5"/>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15"/>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5"/>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5"/>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5"/>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5"/>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5"/>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5"/>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5"/>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5"/>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5"/>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5"/>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5"/>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5"/>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5"/>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5"/>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5"/>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15"/>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15"/>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5"/>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5"/>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15"/>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5"/>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5"/>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5"/>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15"/>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5"/>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5"/>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5"/>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5"/>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15"/>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5"/>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5"/>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5"/>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9" name="Google Shape;579;p1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80" name="Shape 580"/>
        <p:cNvGrpSpPr/>
        <p:nvPr/>
      </p:nvGrpSpPr>
      <p:grpSpPr>
        <a:xfrm>
          <a:off x="0" y="0"/>
          <a:ext cx="0" cy="0"/>
          <a:chOff x="0" y="0"/>
          <a:chExt cx="0" cy="0"/>
        </a:xfrm>
      </p:grpSpPr>
      <p:sp>
        <p:nvSpPr>
          <p:cNvPr id="581" name="Google Shape;581;p16"/>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582" name="Google Shape;582;p16"/>
          <p:cNvSpPr txBox="1"/>
          <p:nvPr>
            <p:ph idx="1" type="subTitle"/>
          </p:nvPr>
        </p:nvSpPr>
        <p:spPr>
          <a:xfrm>
            <a:off x="715200" y="1702750"/>
            <a:ext cx="3845700" cy="2373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494949"/>
              </a:buClr>
              <a:buSzPts val="1600"/>
              <a:buFont typeface="Exo"/>
              <a:buChar char="●"/>
              <a:defRPr/>
            </a:lvl1pPr>
            <a:lvl2pPr lvl="1" algn="l">
              <a:lnSpc>
                <a:spcPct val="100000"/>
              </a:lnSpc>
              <a:spcBef>
                <a:spcPts val="0"/>
              </a:spcBef>
              <a:spcAft>
                <a:spcPts val="0"/>
              </a:spcAft>
              <a:buClr>
                <a:srgbClr val="494949"/>
              </a:buClr>
              <a:buSzPts val="1600"/>
              <a:buFont typeface="Exo"/>
              <a:buChar char="○"/>
              <a:defRPr/>
            </a:lvl2pPr>
            <a:lvl3pPr lvl="2" algn="l">
              <a:lnSpc>
                <a:spcPct val="100000"/>
              </a:lnSpc>
              <a:spcBef>
                <a:spcPts val="0"/>
              </a:spcBef>
              <a:spcAft>
                <a:spcPts val="0"/>
              </a:spcAft>
              <a:buClr>
                <a:srgbClr val="494949"/>
              </a:buClr>
              <a:buSzPts val="1600"/>
              <a:buFont typeface="Exo"/>
              <a:buChar char="■"/>
              <a:defRPr/>
            </a:lvl3pPr>
            <a:lvl4pPr lvl="3" algn="l">
              <a:lnSpc>
                <a:spcPct val="100000"/>
              </a:lnSpc>
              <a:spcBef>
                <a:spcPts val="0"/>
              </a:spcBef>
              <a:spcAft>
                <a:spcPts val="0"/>
              </a:spcAft>
              <a:buClr>
                <a:srgbClr val="494949"/>
              </a:buClr>
              <a:buSzPts val="1600"/>
              <a:buFont typeface="Exo"/>
              <a:buChar char="●"/>
              <a:defRPr/>
            </a:lvl4pPr>
            <a:lvl5pPr lvl="4" algn="l">
              <a:lnSpc>
                <a:spcPct val="100000"/>
              </a:lnSpc>
              <a:spcBef>
                <a:spcPts val="0"/>
              </a:spcBef>
              <a:spcAft>
                <a:spcPts val="0"/>
              </a:spcAft>
              <a:buClr>
                <a:srgbClr val="494949"/>
              </a:buClr>
              <a:buSzPts val="1600"/>
              <a:buFont typeface="Exo"/>
              <a:buChar char="○"/>
              <a:defRPr/>
            </a:lvl5pPr>
            <a:lvl6pPr lvl="5" algn="l">
              <a:lnSpc>
                <a:spcPct val="100000"/>
              </a:lnSpc>
              <a:spcBef>
                <a:spcPts val="0"/>
              </a:spcBef>
              <a:spcAft>
                <a:spcPts val="0"/>
              </a:spcAft>
              <a:buClr>
                <a:srgbClr val="494949"/>
              </a:buClr>
              <a:buSzPts val="1600"/>
              <a:buFont typeface="Exo"/>
              <a:buChar char="■"/>
              <a:defRPr/>
            </a:lvl6pPr>
            <a:lvl7pPr lvl="6" algn="l">
              <a:lnSpc>
                <a:spcPct val="100000"/>
              </a:lnSpc>
              <a:spcBef>
                <a:spcPts val="0"/>
              </a:spcBef>
              <a:spcAft>
                <a:spcPts val="0"/>
              </a:spcAft>
              <a:buClr>
                <a:srgbClr val="494949"/>
              </a:buClr>
              <a:buSzPts val="1600"/>
              <a:buFont typeface="Exo"/>
              <a:buChar char="●"/>
              <a:defRPr/>
            </a:lvl7pPr>
            <a:lvl8pPr lvl="7" algn="l">
              <a:lnSpc>
                <a:spcPct val="100000"/>
              </a:lnSpc>
              <a:spcBef>
                <a:spcPts val="0"/>
              </a:spcBef>
              <a:spcAft>
                <a:spcPts val="0"/>
              </a:spcAft>
              <a:buClr>
                <a:srgbClr val="494949"/>
              </a:buClr>
              <a:buSzPts val="1600"/>
              <a:buFont typeface="Exo"/>
              <a:buChar char="○"/>
              <a:defRPr/>
            </a:lvl8pPr>
            <a:lvl9pPr lvl="8" algn="l">
              <a:lnSpc>
                <a:spcPct val="100000"/>
              </a:lnSpc>
              <a:spcBef>
                <a:spcPts val="0"/>
              </a:spcBef>
              <a:spcAft>
                <a:spcPts val="0"/>
              </a:spcAft>
              <a:buClr>
                <a:srgbClr val="494949"/>
              </a:buClr>
              <a:buSzPts val="1600"/>
              <a:buFont typeface="Exo"/>
              <a:buChar char="■"/>
              <a:defRPr/>
            </a:lvl9pPr>
          </a:lstStyle>
          <a:p/>
        </p:txBody>
      </p:sp>
      <p:grpSp>
        <p:nvGrpSpPr>
          <p:cNvPr id="583" name="Google Shape;583;p16"/>
          <p:cNvGrpSpPr/>
          <p:nvPr/>
        </p:nvGrpSpPr>
        <p:grpSpPr>
          <a:xfrm>
            <a:off x="3553520" y="-2049945"/>
            <a:ext cx="2036958" cy="2263167"/>
            <a:chOff x="3273438" y="3268525"/>
            <a:chExt cx="1140450" cy="1267100"/>
          </a:xfrm>
        </p:grpSpPr>
        <p:sp>
          <p:nvSpPr>
            <p:cNvPr id="584" name="Google Shape;584;p16"/>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6"/>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6"/>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6"/>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6"/>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16"/>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16"/>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6"/>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6"/>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6"/>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6"/>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6"/>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6"/>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6"/>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6"/>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6"/>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6"/>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6"/>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6"/>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6"/>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6"/>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6"/>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6"/>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6"/>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6"/>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6"/>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6"/>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6"/>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6"/>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6"/>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6"/>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6"/>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6"/>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6"/>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16"/>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6"/>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6"/>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6"/>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6"/>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6"/>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6"/>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6"/>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6"/>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6"/>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6"/>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16"/>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16"/>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6"/>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6"/>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16"/>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6"/>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6"/>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6"/>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6"/>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6"/>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6"/>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6"/>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6"/>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6"/>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6"/>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6"/>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6"/>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6"/>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6"/>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6"/>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6"/>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6"/>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6"/>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6"/>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6"/>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16"/>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16"/>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6"/>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6"/>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6"/>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6"/>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6"/>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6"/>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16"/>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6"/>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6"/>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6"/>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6"/>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6"/>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6"/>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6"/>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16"/>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6"/>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6"/>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16"/>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4" name="Google Shape;674;p16"/>
          <p:cNvSpPr/>
          <p:nvPr/>
        </p:nvSpPr>
        <p:spPr>
          <a:xfrm>
            <a:off x="-12" y="18803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5" name="Google Shape;675;p16"/>
          <p:cNvGrpSpPr/>
          <p:nvPr/>
        </p:nvGrpSpPr>
        <p:grpSpPr>
          <a:xfrm>
            <a:off x="3563045" y="4950930"/>
            <a:ext cx="2036958" cy="2263167"/>
            <a:chOff x="3273438" y="3268525"/>
            <a:chExt cx="1140450" cy="1267100"/>
          </a:xfrm>
        </p:grpSpPr>
        <p:sp>
          <p:nvSpPr>
            <p:cNvPr id="676" name="Google Shape;676;p16"/>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6"/>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16"/>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16"/>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6"/>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6"/>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16"/>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16"/>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16"/>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16"/>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16"/>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6"/>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6"/>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6"/>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6"/>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16"/>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6"/>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6"/>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6"/>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6"/>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16"/>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6"/>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6"/>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6"/>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6"/>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6"/>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6"/>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6"/>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6"/>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6"/>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6"/>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6"/>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6"/>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6"/>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6"/>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6"/>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6"/>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6"/>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6"/>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6"/>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6"/>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6"/>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6"/>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6"/>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6"/>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6"/>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6"/>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6"/>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6"/>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6"/>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6"/>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6"/>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6"/>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6"/>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6"/>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6"/>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16"/>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6"/>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6"/>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6"/>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16"/>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6"/>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6"/>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6"/>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6"/>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16"/>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6"/>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6"/>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6"/>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6"/>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6"/>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16"/>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16"/>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6"/>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6"/>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6"/>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6"/>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6"/>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6"/>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6"/>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6"/>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6"/>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6"/>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6"/>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6"/>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6"/>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6"/>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6"/>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6"/>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6"/>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66" name="Google Shape;766;p1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67" name="Shape 767"/>
        <p:cNvGrpSpPr/>
        <p:nvPr/>
      </p:nvGrpSpPr>
      <p:grpSpPr>
        <a:xfrm>
          <a:off x="0" y="0"/>
          <a:ext cx="0" cy="0"/>
          <a:chOff x="0" y="0"/>
          <a:chExt cx="0" cy="0"/>
        </a:xfrm>
      </p:grpSpPr>
      <p:sp>
        <p:nvSpPr>
          <p:cNvPr id="768" name="Google Shape;768;p17"/>
          <p:cNvSpPr txBox="1"/>
          <p:nvPr>
            <p:ph type="title"/>
          </p:nvPr>
        </p:nvSpPr>
        <p:spPr>
          <a:xfrm>
            <a:off x="715200" y="2138000"/>
            <a:ext cx="7713600" cy="109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769" name="Google Shape;769;p17"/>
          <p:cNvSpPr txBox="1"/>
          <p:nvPr>
            <p:ph idx="2" type="title"/>
          </p:nvPr>
        </p:nvSpPr>
        <p:spPr>
          <a:xfrm>
            <a:off x="2554650" y="1031850"/>
            <a:ext cx="4034700" cy="128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b="1" sz="10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770" name="Google Shape;770;p17"/>
          <p:cNvSpPr txBox="1"/>
          <p:nvPr>
            <p:ph idx="1" type="subTitle"/>
          </p:nvPr>
        </p:nvSpPr>
        <p:spPr>
          <a:xfrm>
            <a:off x="1905300" y="3078950"/>
            <a:ext cx="5333400" cy="55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2000">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grpSp>
        <p:nvGrpSpPr>
          <p:cNvPr id="771" name="Google Shape;771;p17"/>
          <p:cNvGrpSpPr/>
          <p:nvPr/>
        </p:nvGrpSpPr>
        <p:grpSpPr>
          <a:xfrm>
            <a:off x="-265180" y="-264807"/>
            <a:ext cx="2036958" cy="2263167"/>
            <a:chOff x="3273438" y="3268525"/>
            <a:chExt cx="1140450" cy="1267100"/>
          </a:xfrm>
        </p:grpSpPr>
        <p:sp>
          <p:nvSpPr>
            <p:cNvPr id="772" name="Google Shape;772;p17"/>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7"/>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7"/>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7"/>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7"/>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17"/>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17"/>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7"/>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7"/>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7"/>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7"/>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17"/>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17"/>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17"/>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17"/>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17"/>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17"/>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17"/>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17"/>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7"/>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17"/>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7"/>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7"/>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7"/>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7"/>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17"/>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17"/>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7"/>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7"/>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7"/>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7"/>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7"/>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7"/>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7"/>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7"/>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7"/>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17"/>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17"/>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7"/>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17"/>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17"/>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7"/>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7"/>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7"/>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7"/>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7"/>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7"/>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7"/>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7"/>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7"/>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7"/>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7"/>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7"/>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17"/>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17"/>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17"/>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17"/>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7"/>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7"/>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7"/>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7"/>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7"/>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7"/>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7"/>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7"/>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7"/>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7"/>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17"/>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17"/>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17"/>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17"/>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17"/>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17"/>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7"/>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7"/>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7"/>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7"/>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7"/>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7"/>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7"/>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7"/>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7"/>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7"/>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17"/>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17"/>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17"/>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17"/>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17"/>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17"/>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17"/>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2" name="Google Shape;862;p17"/>
          <p:cNvSpPr/>
          <p:nvPr/>
        </p:nvSpPr>
        <p:spPr>
          <a:xfrm rot="-5400000">
            <a:off x="1682200" y="4444900"/>
            <a:ext cx="178901" cy="1218292"/>
          </a:xfrm>
          <a:custGeom>
            <a:rect b="b" l="l" r="r" t="t"/>
            <a:pathLst>
              <a:path extrusionOk="0" h="55421" w="12679">
                <a:moveTo>
                  <a:pt x="1" y="0"/>
                </a:moveTo>
                <a:lnTo>
                  <a:pt x="1" y="55420"/>
                </a:lnTo>
                <a:lnTo>
                  <a:pt x="12678" y="55420"/>
                </a:lnTo>
                <a:lnTo>
                  <a:pt x="1267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63" name="Google Shape;863;p17"/>
          <p:cNvGrpSpPr/>
          <p:nvPr/>
        </p:nvGrpSpPr>
        <p:grpSpPr>
          <a:xfrm>
            <a:off x="7378857" y="3373743"/>
            <a:ext cx="2036958" cy="2263167"/>
            <a:chOff x="3273438" y="3268525"/>
            <a:chExt cx="1140450" cy="1267100"/>
          </a:xfrm>
        </p:grpSpPr>
        <p:sp>
          <p:nvSpPr>
            <p:cNvPr id="864" name="Google Shape;864;p17"/>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17"/>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17"/>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17"/>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17"/>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17"/>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17"/>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17"/>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17"/>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17"/>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17"/>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17"/>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7"/>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17"/>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17"/>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17"/>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17"/>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17"/>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17"/>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17"/>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17"/>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17"/>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17"/>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17"/>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17"/>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17"/>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17"/>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17"/>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17"/>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17"/>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17"/>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17"/>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17"/>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17"/>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17"/>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17"/>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17"/>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17"/>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17"/>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17"/>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17"/>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17"/>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17"/>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17"/>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17"/>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17"/>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17"/>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17"/>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17"/>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17"/>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17"/>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17"/>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17"/>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17"/>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17"/>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17"/>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17"/>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17"/>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17"/>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17"/>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17"/>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17"/>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17"/>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17"/>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17"/>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17"/>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17"/>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7"/>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17"/>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17"/>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17"/>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17"/>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17"/>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17"/>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17"/>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17"/>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17"/>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17"/>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17"/>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17"/>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17"/>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17"/>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17"/>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17"/>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17"/>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17"/>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17"/>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17"/>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17"/>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17"/>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4" name="Google Shape;954;p17"/>
          <p:cNvSpPr/>
          <p:nvPr/>
        </p:nvSpPr>
        <p:spPr>
          <a:xfrm rot="-5400000">
            <a:off x="7109050" y="-519700"/>
            <a:ext cx="178901" cy="1218292"/>
          </a:xfrm>
          <a:custGeom>
            <a:rect b="b" l="l" r="r" t="t"/>
            <a:pathLst>
              <a:path extrusionOk="0" h="55421" w="12679">
                <a:moveTo>
                  <a:pt x="1" y="0"/>
                </a:moveTo>
                <a:lnTo>
                  <a:pt x="1" y="55420"/>
                </a:lnTo>
                <a:lnTo>
                  <a:pt x="12678" y="55420"/>
                </a:lnTo>
                <a:lnTo>
                  <a:pt x="1267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1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56" name="Shape 956"/>
        <p:cNvGrpSpPr/>
        <p:nvPr/>
      </p:nvGrpSpPr>
      <p:grpSpPr>
        <a:xfrm>
          <a:off x="0" y="0"/>
          <a:ext cx="0" cy="0"/>
          <a:chOff x="0" y="0"/>
          <a:chExt cx="0" cy="0"/>
        </a:xfrm>
      </p:grpSpPr>
      <p:sp>
        <p:nvSpPr>
          <p:cNvPr id="957" name="Google Shape;957;p18"/>
          <p:cNvSpPr txBox="1"/>
          <p:nvPr>
            <p:ph idx="1" type="subTitle"/>
          </p:nvPr>
        </p:nvSpPr>
        <p:spPr>
          <a:xfrm>
            <a:off x="5655925" y="3013475"/>
            <a:ext cx="2720400" cy="833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958" name="Google Shape;958;p18"/>
          <p:cNvSpPr txBox="1"/>
          <p:nvPr>
            <p:ph idx="2" type="subTitle"/>
          </p:nvPr>
        </p:nvSpPr>
        <p:spPr>
          <a:xfrm>
            <a:off x="5597875" y="2670825"/>
            <a:ext cx="2836500" cy="44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000"/>
              <a:buFont typeface="Anton"/>
              <a:buNone/>
              <a:defRPr b="1" sz="2000">
                <a:solidFill>
                  <a:schemeClr val="accent1"/>
                </a:solidFill>
                <a:latin typeface="Ramabhadra"/>
                <a:ea typeface="Ramabhadra"/>
                <a:cs typeface="Ramabhadra"/>
                <a:sym typeface="Ramabhadra"/>
              </a:defRPr>
            </a:lvl1pPr>
            <a:lvl2pPr lvl="1"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2pPr>
            <a:lvl3pPr lvl="2"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3pPr>
            <a:lvl4pPr lvl="3"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4pPr>
            <a:lvl5pPr lvl="4"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5pPr>
            <a:lvl6pPr lvl="5"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6pPr>
            <a:lvl7pPr lvl="6"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7pPr>
            <a:lvl8pPr lvl="7"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8pPr>
            <a:lvl9pPr lvl="8"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9pPr>
          </a:lstStyle>
          <a:p/>
        </p:txBody>
      </p:sp>
      <p:sp>
        <p:nvSpPr>
          <p:cNvPr id="959" name="Google Shape;959;p18"/>
          <p:cNvSpPr txBox="1"/>
          <p:nvPr>
            <p:ph idx="3" type="subTitle"/>
          </p:nvPr>
        </p:nvSpPr>
        <p:spPr>
          <a:xfrm>
            <a:off x="762675" y="3013475"/>
            <a:ext cx="2720400" cy="833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solidFill>
                  <a:schemeClr val="accent2"/>
                </a:solidFill>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960" name="Google Shape;960;p18"/>
          <p:cNvSpPr txBox="1"/>
          <p:nvPr>
            <p:ph idx="4" type="subTitle"/>
          </p:nvPr>
        </p:nvSpPr>
        <p:spPr>
          <a:xfrm>
            <a:off x="704625" y="2670825"/>
            <a:ext cx="2836500" cy="44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000"/>
              <a:buFont typeface="Anton"/>
              <a:buNone/>
              <a:defRPr b="1" sz="2000">
                <a:solidFill>
                  <a:schemeClr val="accent1"/>
                </a:solidFill>
                <a:latin typeface="Ramabhadra"/>
                <a:ea typeface="Ramabhadra"/>
                <a:cs typeface="Ramabhadra"/>
                <a:sym typeface="Ramabhadra"/>
              </a:defRPr>
            </a:lvl1pPr>
            <a:lvl2pPr lvl="1"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2pPr>
            <a:lvl3pPr lvl="2"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3pPr>
            <a:lvl4pPr lvl="3"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4pPr>
            <a:lvl5pPr lvl="4"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5pPr>
            <a:lvl6pPr lvl="5"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6pPr>
            <a:lvl7pPr lvl="6"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7pPr>
            <a:lvl8pPr lvl="7"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8pPr>
            <a:lvl9pPr lvl="8" algn="l">
              <a:lnSpc>
                <a:spcPct val="100000"/>
              </a:lnSpc>
              <a:spcBef>
                <a:spcPts val="0"/>
              </a:spcBef>
              <a:spcAft>
                <a:spcPts val="0"/>
              </a:spcAft>
              <a:buClr>
                <a:schemeClr val="accent1"/>
              </a:buClr>
              <a:buSzPts val="1600"/>
              <a:buFont typeface="Anton"/>
              <a:buNone/>
              <a:defRPr>
                <a:solidFill>
                  <a:schemeClr val="accent1"/>
                </a:solidFill>
                <a:latin typeface="Anton"/>
                <a:ea typeface="Anton"/>
                <a:cs typeface="Anton"/>
                <a:sym typeface="Anton"/>
              </a:defRPr>
            </a:lvl9pPr>
          </a:lstStyle>
          <a:p/>
        </p:txBody>
      </p:sp>
      <p:grpSp>
        <p:nvGrpSpPr>
          <p:cNvPr id="961" name="Google Shape;961;p18"/>
          <p:cNvGrpSpPr/>
          <p:nvPr/>
        </p:nvGrpSpPr>
        <p:grpSpPr>
          <a:xfrm>
            <a:off x="3553520" y="-2049945"/>
            <a:ext cx="2036958" cy="2263167"/>
            <a:chOff x="3273438" y="3268525"/>
            <a:chExt cx="1140450" cy="1267100"/>
          </a:xfrm>
        </p:grpSpPr>
        <p:sp>
          <p:nvSpPr>
            <p:cNvPr id="962" name="Google Shape;962;p18"/>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18"/>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18"/>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18"/>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18"/>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18"/>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18"/>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18"/>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18"/>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18"/>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18"/>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18"/>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18"/>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18"/>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18"/>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18"/>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18"/>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18"/>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18"/>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18"/>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18"/>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18"/>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18"/>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18"/>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18"/>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18"/>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18"/>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18"/>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18"/>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18"/>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18"/>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18"/>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18"/>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18"/>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18"/>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18"/>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18"/>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18"/>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18"/>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18"/>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18"/>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18"/>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18"/>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18"/>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18"/>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18"/>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18"/>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18"/>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18"/>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18"/>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18"/>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18"/>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18"/>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18"/>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18"/>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18"/>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18"/>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18"/>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18"/>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18"/>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18"/>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18"/>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18"/>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18"/>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18"/>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18"/>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18"/>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18"/>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18"/>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18"/>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18"/>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18"/>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18"/>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18"/>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18"/>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18"/>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18"/>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18"/>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18"/>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18"/>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18"/>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18"/>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18"/>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18"/>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18"/>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18"/>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18"/>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18"/>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18"/>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18"/>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2" name="Google Shape;1052;p18"/>
          <p:cNvSpPr/>
          <p:nvPr/>
        </p:nvSpPr>
        <p:spPr>
          <a:xfrm>
            <a:off x="8925588" y="37607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18"/>
          <p:cNvSpPr/>
          <p:nvPr/>
        </p:nvSpPr>
        <p:spPr>
          <a:xfrm>
            <a:off x="-12" y="8825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18"/>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055" name="Google Shape;1055;p1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6" name="Shape 1056"/>
        <p:cNvGrpSpPr/>
        <p:nvPr/>
      </p:nvGrpSpPr>
      <p:grpSpPr>
        <a:xfrm>
          <a:off x="0" y="0"/>
          <a:ext cx="0" cy="0"/>
          <a:chOff x="0" y="0"/>
          <a:chExt cx="0" cy="0"/>
        </a:xfrm>
      </p:grpSpPr>
      <p:sp>
        <p:nvSpPr>
          <p:cNvPr id="1057" name="Google Shape;1057;p19"/>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1058" name="Google Shape;1058;p19"/>
          <p:cNvGrpSpPr/>
          <p:nvPr/>
        </p:nvGrpSpPr>
        <p:grpSpPr>
          <a:xfrm rot="-5400000">
            <a:off x="880045" y="4822118"/>
            <a:ext cx="2036958" cy="2263167"/>
            <a:chOff x="3273438" y="3268525"/>
            <a:chExt cx="1140450" cy="1267100"/>
          </a:xfrm>
        </p:grpSpPr>
        <p:sp>
          <p:nvSpPr>
            <p:cNvPr id="1059" name="Google Shape;1059;p19"/>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19"/>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19"/>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19"/>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19"/>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19"/>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19"/>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19"/>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19"/>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19"/>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19"/>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19"/>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19"/>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19"/>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19"/>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19"/>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19"/>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19"/>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19"/>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19"/>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19"/>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19"/>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19"/>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19"/>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19"/>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19"/>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19"/>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19"/>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19"/>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19"/>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19"/>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19"/>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19"/>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19"/>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19"/>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19"/>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19"/>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19"/>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19"/>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19"/>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19"/>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19"/>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19"/>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19"/>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19"/>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19"/>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19"/>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19"/>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19"/>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19"/>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19"/>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19"/>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19"/>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19"/>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19"/>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19"/>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19"/>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19"/>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19"/>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19"/>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19"/>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19"/>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19"/>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19"/>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19"/>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19"/>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19"/>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19"/>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19"/>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19"/>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19"/>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19"/>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19"/>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19"/>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19"/>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19"/>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19"/>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19"/>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19"/>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19"/>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19"/>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19"/>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19"/>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19"/>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19"/>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19"/>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19"/>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19"/>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19"/>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19"/>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49" name="Google Shape;1149;p19"/>
          <p:cNvSpPr/>
          <p:nvPr/>
        </p:nvSpPr>
        <p:spPr>
          <a:xfrm>
            <a:off x="8925588" y="6667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19"/>
          <p:cNvSpPr/>
          <p:nvPr/>
        </p:nvSpPr>
        <p:spPr>
          <a:xfrm>
            <a:off x="-12" y="28003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1" name="Google Shape;1151;p19"/>
          <p:cNvGrpSpPr/>
          <p:nvPr/>
        </p:nvGrpSpPr>
        <p:grpSpPr>
          <a:xfrm rot="-5400000">
            <a:off x="6240645" y="-1941857"/>
            <a:ext cx="2036958" cy="2263167"/>
            <a:chOff x="3273438" y="3268525"/>
            <a:chExt cx="1140450" cy="1267100"/>
          </a:xfrm>
        </p:grpSpPr>
        <p:sp>
          <p:nvSpPr>
            <p:cNvPr id="1152" name="Google Shape;1152;p19"/>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19"/>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19"/>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19"/>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19"/>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19"/>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19"/>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19"/>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19"/>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19"/>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19"/>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19"/>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19"/>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19"/>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19"/>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19"/>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19"/>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19"/>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19"/>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19"/>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19"/>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19"/>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19"/>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19"/>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19"/>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19"/>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19"/>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19"/>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19"/>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19"/>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19"/>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19"/>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19"/>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19"/>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19"/>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19"/>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19"/>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19"/>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19"/>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19"/>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19"/>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19"/>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19"/>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19"/>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19"/>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19"/>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19"/>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19"/>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19"/>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19"/>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19"/>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19"/>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19"/>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19"/>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19"/>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19"/>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19"/>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19"/>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19"/>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19"/>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19"/>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19"/>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19"/>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19"/>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19"/>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19"/>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19"/>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19"/>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19"/>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19"/>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19"/>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19"/>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19"/>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19"/>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19"/>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19"/>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19"/>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19"/>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19"/>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19"/>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19"/>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19"/>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19"/>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19"/>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19"/>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19"/>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19"/>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19"/>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19"/>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19"/>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42" name="Google Shape;1242;p1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43" name="Shape 1243"/>
        <p:cNvGrpSpPr/>
        <p:nvPr/>
      </p:nvGrpSpPr>
      <p:grpSpPr>
        <a:xfrm>
          <a:off x="0" y="0"/>
          <a:ext cx="0" cy="0"/>
          <a:chOff x="0" y="0"/>
          <a:chExt cx="0" cy="0"/>
        </a:xfrm>
      </p:grpSpPr>
      <p:sp>
        <p:nvSpPr>
          <p:cNvPr id="1244" name="Google Shape;1244;p20"/>
          <p:cNvSpPr txBox="1"/>
          <p:nvPr>
            <p:ph type="title"/>
          </p:nvPr>
        </p:nvSpPr>
        <p:spPr>
          <a:xfrm>
            <a:off x="715200" y="539975"/>
            <a:ext cx="7713600" cy="406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b="1" sz="9000"/>
            </a:lvl1pPr>
            <a:lvl2pPr lvl="1" algn="ctr">
              <a:lnSpc>
                <a:spcPct val="100000"/>
              </a:lnSpc>
              <a:spcBef>
                <a:spcPts val="0"/>
              </a:spcBef>
              <a:spcAft>
                <a:spcPts val="0"/>
              </a:spcAft>
              <a:buSzPts val="10000"/>
              <a:buNone/>
              <a:defRPr b="1" sz="10000"/>
            </a:lvl2pPr>
            <a:lvl3pPr lvl="2" algn="ctr">
              <a:lnSpc>
                <a:spcPct val="100000"/>
              </a:lnSpc>
              <a:spcBef>
                <a:spcPts val="0"/>
              </a:spcBef>
              <a:spcAft>
                <a:spcPts val="0"/>
              </a:spcAft>
              <a:buSzPts val="10000"/>
              <a:buNone/>
              <a:defRPr b="1" sz="10000"/>
            </a:lvl3pPr>
            <a:lvl4pPr lvl="3" algn="ctr">
              <a:lnSpc>
                <a:spcPct val="100000"/>
              </a:lnSpc>
              <a:spcBef>
                <a:spcPts val="0"/>
              </a:spcBef>
              <a:spcAft>
                <a:spcPts val="0"/>
              </a:spcAft>
              <a:buSzPts val="10000"/>
              <a:buNone/>
              <a:defRPr b="1" sz="10000"/>
            </a:lvl4pPr>
            <a:lvl5pPr lvl="4" algn="ctr">
              <a:lnSpc>
                <a:spcPct val="100000"/>
              </a:lnSpc>
              <a:spcBef>
                <a:spcPts val="0"/>
              </a:spcBef>
              <a:spcAft>
                <a:spcPts val="0"/>
              </a:spcAft>
              <a:buSzPts val="10000"/>
              <a:buNone/>
              <a:defRPr b="1" sz="10000"/>
            </a:lvl5pPr>
            <a:lvl6pPr lvl="5" algn="ctr">
              <a:lnSpc>
                <a:spcPct val="100000"/>
              </a:lnSpc>
              <a:spcBef>
                <a:spcPts val="0"/>
              </a:spcBef>
              <a:spcAft>
                <a:spcPts val="0"/>
              </a:spcAft>
              <a:buSzPts val="10000"/>
              <a:buNone/>
              <a:defRPr b="1" sz="10000"/>
            </a:lvl6pPr>
            <a:lvl7pPr lvl="6" algn="ctr">
              <a:lnSpc>
                <a:spcPct val="100000"/>
              </a:lnSpc>
              <a:spcBef>
                <a:spcPts val="0"/>
              </a:spcBef>
              <a:spcAft>
                <a:spcPts val="0"/>
              </a:spcAft>
              <a:buSzPts val="10000"/>
              <a:buNone/>
              <a:defRPr b="1" sz="10000"/>
            </a:lvl7pPr>
            <a:lvl8pPr lvl="7" algn="ctr">
              <a:lnSpc>
                <a:spcPct val="100000"/>
              </a:lnSpc>
              <a:spcBef>
                <a:spcPts val="0"/>
              </a:spcBef>
              <a:spcAft>
                <a:spcPts val="0"/>
              </a:spcAft>
              <a:buSzPts val="10000"/>
              <a:buNone/>
              <a:defRPr b="1" sz="10000"/>
            </a:lvl8pPr>
            <a:lvl9pPr lvl="8" algn="ctr">
              <a:lnSpc>
                <a:spcPct val="100000"/>
              </a:lnSpc>
              <a:spcBef>
                <a:spcPts val="0"/>
              </a:spcBef>
              <a:spcAft>
                <a:spcPts val="0"/>
              </a:spcAft>
              <a:buSzPts val="10000"/>
              <a:buNone/>
              <a:defRPr b="1" sz="10000"/>
            </a:lvl9pPr>
          </a:lstStyle>
          <a:p/>
        </p:txBody>
      </p:sp>
      <p:grpSp>
        <p:nvGrpSpPr>
          <p:cNvPr id="1245" name="Google Shape;1245;p20"/>
          <p:cNvGrpSpPr/>
          <p:nvPr/>
        </p:nvGrpSpPr>
        <p:grpSpPr>
          <a:xfrm rot="-5400000">
            <a:off x="8577795" y="-426307"/>
            <a:ext cx="2036958" cy="2263167"/>
            <a:chOff x="3273438" y="3268525"/>
            <a:chExt cx="1140450" cy="1267100"/>
          </a:xfrm>
        </p:grpSpPr>
        <p:sp>
          <p:nvSpPr>
            <p:cNvPr id="1246" name="Google Shape;1246;p20"/>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20"/>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20"/>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20"/>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20"/>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20"/>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20"/>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20"/>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20"/>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20"/>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20"/>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20"/>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20"/>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20"/>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20"/>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20"/>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20"/>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20"/>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20"/>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20"/>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20"/>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20"/>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20"/>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20"/>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20"/>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20"/>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20"/>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20"/>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20"/>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20"/>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20"/>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20"/>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20"/>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20"/>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20"/>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20"/>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20"/>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20"/>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20"/>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20"/>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20"/>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20"/>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20"/>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20"/>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20"/>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20"/>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20"/>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20"/>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20"/>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20"/>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20"/>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20"/>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20"/>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20"/>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20"/>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20"/>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20"/>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20"/>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20"/>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20"/>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20"/>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20"/>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20"/>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20"/>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20"/>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20"/>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20"/>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20"/>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20"/>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20"/>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20"/>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20"/>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20"/>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20"/>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20"/>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20"/>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20"/>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20"/>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20"/>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20"/>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20"/>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20"/>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20"/>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20"/>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20"/>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20"/>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20"/>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20"/>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20"/>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20"/>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6" name="Google Shape;1336;p20"/>
          <p:cNvSpPr/>
          <p:nvPr/>
        </p:nvSpPr>
        <p:spPr>
          <a:xfrm>
            <a:off x="8925588" y="240955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37" name="Google Shape;1337;p20"/>
          <p:cNvGrpSpPr/>
          <p:nvPr/>
        </p:nvGrpSpPr>
        <p:grpSpPr>
          <a:xfrm rot="-5400000">
            <a:off x="-1470755" y="1610643"/>
            <a:ext cx="2036958" cy="2263167"/>
            <a:chOff x="3273438" y="3268525"/>
            <a:chExt cx="1140450" cy="1267100"/>
          </a:xfrm>
        </p:grpSpPr>
        <p:sp>
          <p:nvSpPr>
            <p:cNvPr id="1338" name="Google Shape;1338;p20"/>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20"/>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20"/>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20"/>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20"/>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20"/>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20"/>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20"/>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20"/>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20"/>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20"/>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20"/>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20"/>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20"/>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20"/>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20"/>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20"/>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20"/>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20"/>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20"/>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20"/>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20"/>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20"/>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20"/>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20"/>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20"/>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20"/>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20"/>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20"/>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20"/>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20"/>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20"/>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20"/>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20"/>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20"/>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20"/>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20"/>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20"/>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20"/>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20"/>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20"/>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20"/>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20"/>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20"/>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20"/>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20"/>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20"/>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20"/>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20"/>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20"/>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20"/>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20"/>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20"/>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20"/>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20"/>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20"/>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20"/>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20"/>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20"/>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20"/>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20"/>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20"/>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20"/>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20"/>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20"/>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20"/>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20"/>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20"/>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20"/>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20"/>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20"/>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20"/>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20"/>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20"/>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20"/>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20"/>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20"/>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20"/>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20"/>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20"/>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20"/>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20"/>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20"/>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20"/>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20"/>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20"/>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20"/>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20"/>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20"/>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20"/>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rgbClr val="615656"/>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28" name="Google Shape;1428;p20"/>
          <p:cNvSpPr/>
          <p:nvPr/>
        </p:nvSpPr>
        <p:spPr>
          <a:xfrm rot="5400000">
            <a:off x="1261488" y="4342900"/>
            <a:ext cx="218400" cy="1382800"/>
          </a:xfrm>
          <a:custGeom>
            <a:rect b="b" l="l" r="r" t="t"/>
            <a:pathLst>
              <a:path extrusionOk="0" h="55312" w="8736">
                <a:moveTo>
                  <a:pt x="1" y="1"/>
                </a:moveTo>
                <a:lnTo>
                  <a:pt x="1" y="55311"/>
                </a:lnTo>
                <a:lnTo>
                  <a:pt x="8735" y="55311"/>
                </a:lnTo>
                <a:lnTo>
                  <a:pt x="8735" y="1"/>
                </a:lnTo>
                <a:close/>
              </a:path>
            </a:pathLst>
          </a:custGeom>
          <a:solidFill>
            <a:srgbClr val="615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2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accent1"/>
              </a:buClr>
              <a:buSzPts val="2800"/>
              <a:buFont typeface="Ramabhadra"/>
              <a:buNone/>
              <a:defRPr b="1" i="0" sz="2800" u="none" cap="none" strike="noStrike">
                <a:solidFill>
                  <a:schemeClr val="accent1"/>
                </a:solidFill>
                <a:latin typeface="Ramabhadra"/>
                <a:ea typeface="Ramabhadra"/>
                <a:cs typeface="Ramabhadra"/>
                <a:sym typeface="Ramabhadra"/>
              </a:defRPr>
            </a:lvl1pPr>
            <a:lvl2pPr lvl="1" marR="0" rtl="0" algn="ctr">
              <a:lnSpc>
                <a:spcPct val="100000"/>
              </a:lnSpc>
              <a:spcBef>
                <a:spcPts val="0"/>
              </a:spcBef>
              <a:spcAft>
                <a:spcPts val="0"/>
              </a:spcAft>
              <a:buClr>
                <a:schemeClr val="accent2"/>
              </a:buClr>
              <a:buSzPts val="2800"/>
              <a:buFont typeface="Ramabhadra"/>
              <a:buNone/>
              <a:defRPr b="1" i="0" sz="2800" u="none" cap="none" strike="noStrike">
                <a:solidFill>
                  <a:schemeClr val="accent2"/>
                </a:solidFill>
                <a:latin typeface="Ramabhadra"/>
                <a:ea typeface="Ramabhadra"/>
                <a:cs typeface="Ramabhadra"/>
                <a:sym typeface="Ramabhadra"/>
              </a:defRPr>
            </a:lvl2pPr>
            <a:lvl3pPr lvl="2" marR="0" rtl="0" algn="ctr">
              <a:lnSpc>
                <a:spcPct val="100000"/>
              </a:lnSpc>
              <a:spcBef>
                <a:spcPts val="0"/>
              </a:spcBef>
              <a:spcAft>
                <a:spcPts val="0"/>
              </a:spcAft>
              <a:buClr>
                <a:schemeClr val="accent2"/>
              </a:buClr>
              <a:buSzPts val="2800"/>
              <a:buFont typeface="Ramabhadra"/>
              <a:buNone/>
              <a:defRPr b="1" i="0" sz="2800" u="none" cap="none" strike="noStrike">
                <a:solidFill>
                  <a:schemeClr val="accent2"/>
                </a:solidFill>
                <a:latin typeface="Ramabhadra"/>
                <a:ea typeface="Ramabhadra"/>
                <a:cs typeface="Ramabhadra"/>
                <a:sym typeface="Ramabhadra"/>
              </a:defRPr>
            </a:lvl3pPr>
            <a:lvl4pPr lvl="3" marR="0" rtl="0" algn="ctr">
              <a:lnSpc>
                <a:spcPct val="100000"/>
              </a:lnSpc>
              <a:spcBef>
                <a:spcPts val="0"/>
              </a:spcBef>
              <a:spcAft>
                <a:spcPts val="0"/>
              </a:spcAft>
              <a:buClr>
                <a:schemeClr val="accent2"/>
              </a:buClr>
              <a:buSzPts val="2800"/>
              <a:buFont typeface="Ramabhadra"/>
              <a:buNone/>
              <a:defRPr b="1" i="0" sz="2800" u="none" cap="none" strike="noStrike">
                <a:solidFill>
                  <a:schemeClr val="accent2"/>
                </a:solidFill>
                <a:latin typeface="Ramabhadra"/>
                <a:ea typeface="Ramabhadra"/>
                <a:cs typeface="Ramabhadra"/>
                <a:sym typeface="Ramabhadra"/>
              </a:defRPr>
            </a:lvl4pPr>
            <a:lvl5pPr lvl="4" marR="0" rtl="0" algn="ctr">
              <a:lnSpc>
                <a:spcPct val="100000"/>
              </a:lnSpc>
              <a:spcBef>
                <a:spcPts val="0"/>
              </a:spcBef>
              <a:spcAft>
                <a:spcPts val="0"/>
              </a:spcAft>
              <a:buClr>
                <a:schemeClr val="accent2"/>
              </a:buClr>
              <a:buSzPts val="2800"/>
              <a:buFont typeface="Ramabhadra"/>
              <a:buNone/>
              <a:defRPr b="1" i="0" sz="2800" u="none" cap="none" strike="noStrike">
                <a:solidFill>
                  <a:schemeClr val="accent2"/>
                </a:solidFill>
                <a:latin typeface="Ramabhadra"/>
                <a:ea typeface="Ramabhadra"/>
                <a:cs typeface="Ramabhadra"/>
                <a:sym typeface="Ramabhadra"/>
              </a:defRPr>
            </a:lvl5pPr>
            <a:lvl6pPr lvl="5" marR="0" rtl="0" algn="ctr">
              <a:lnSpc>
                <a:spcPct val="100000"/>
              </a:lnSpc>
              <a:spcBef>
                <a:spcPts val="0"/>
              </a:spcBef>
              <a:spcAft>
                <a:spcPts val="0"/>
              </a:spcAft>
              <a:buClr>
                <a:schemeClr val="accent2"/>
              </a:buClr>
              <a:buSzPts val="2800"/>
              <a:buFont typeface="Ramabhadra"/>
              <a:buNone/>
              <a:defRPr b="1" i="0" sz="2800" u="none" cap="none" strike="noStrike">
                <a:solidFill>
                  <a:schemeClr val="accent2"/>
                </a:solidFill>
                <a:latin typeface="Ramabhadra"/>
                <a:ea typeface="Ramabhadra"/>
                <a:cs typeface="Ramabhadra"/>
                <a:sym typeface="Ramabhadra"/>
              </a:defRPr>
            </a:lvl6pPr>
            <a:lvl7pPr lvl="6" marR="0" rtl="0" algn="ctr">
              <a:lnSpc>
                <a:spcPct val="100000"/>
              </a:lnSpc>
              <a:spcBef>
                <a:spcPts val="0"/>
              </a:spcBef>
              <a:spcAft>
                <a:spcPts val="0"/>
              </a:spcAft>
              <a:buClr>
                <a:schemeClr val="accent2"/>
              </a:buClr>
              <a:buSzPts val="2800"/>
              <a:buFont typeface="Ramabhadra"/>
              <a:buNone/>
              <a:defRPr b="1" i="0" sz="2800" u="none" cap="none" strike="noStrike">
                <a:solidFill>
                  <a:schemeClr val="accent2"/>
                </a:solidFill>
                <a:latin typeface="Ramabhadra"/>
                <a:ea typeface="Ramabhadra"/>
                <a:cs typeface="Ramabhadra"/>
                <a:sym typeface="Ramabhadra"/>
              </a:defRPr>
            </a:lvl7pPr>
            <a:lvl8pPr lvl="7" marR="0" rtl="0" algn="ctr">
              <a:lnSpc>
                <a:spcPct val="100000"/>
              </a:lnSpc>
              <a:spcBef>
                <a:spcPts val="0"/>
              </a:spcBef>
              <a:spcAft>
                <a:spcPts val="0"/>
              </a:spcAft>
              <a:buClr>
                <a:schemeClr val="accent2"/>
              </a:buClr>
              <a:buSzPts val="2800"/>
              <a:buFont typeface="Ramabhadra"/>
              <a:buNone/>
              <a:defRPr b="1" i="0" sz="2800" u="none" cap="none" strike="noStrike">
                <a:solidFill>
                  <a:schemeClr val="accent2"/>
                </a:solidFill>
                <a:latin typeface="Ramabhadra"/>
                <a:ea typeface="Ramabhadra"/>
                <a:cs typeface="Ramabhadra"/>
                <a:sym typeface="Ramabhadra"/>
              </a:defRPr>
            </a:lvl8pPr>
            <a:lvl9pPr lvl="8" marR="0" rtl="0" algn="ctr">
              <a:lnSpc>
                <a:spcPct val="100000"/>
              </a:lnSpc>
              <a:spcBef>
                <a:spcPts val="0"/>
              </a:spcBef>
              <a:spcAft>
                <a:spcPts val="0"/>
              </a:spcAft>
              <a:buClr>
                <a:schemeClr val="accent2"/>
              </a:buClr>
              <a:buSzPts val="2800"/>
              <a:buFont typeface="Ramabhadra"/>
              <a:buNone/>
              <a:defRPr b="1" i="0" sz="2800" u="none" cap="none" strike="noStrike">
                <a:solidFill>
                  <a:schemeClr val="accent2"/>
                </a:solidFill>
                <a:latin typeface="Ramabhadra"/>
                <a:ea typeface="Ramabhadra"/>
                <a:cs typeface="Ramabhadra"/>
                <a:sym typeface="Ramabhadra"/>
              </a:defRPr>
            </a:lvl9pPr>
          </a:lstStyle>
          <a:p/>
        </p:txBody>
      </p:sp>
      <p:sp>
        <p:nvSpPr>
          <p:cNvPr id="7" name="Google Shape;7;p11"/>
          <p:cNvSpPr txBox="1"/>
          <p:nvPr>
            <p:ph idx="1" type="body"/>
          </p:nvPr>
        </p:nvSpPr>
        <p:spPr>
          <a:xfrm>
            <a:off x="715200" y="1467475"/>
            <a:ext cx="7713600" cy="3141000"/>
          </a:xfrm>
          <a:prstGeom prst="rect">
            <a:avLst/>
          </a:prstGeom>
          <a:noFill/>
          <a:ln>
            <a:noFill/>
          </a:ln>
        </p:spPr>
        <p:txBody>
          <a:bodyPr anchorCtr="0" anchor="ctr" bIns="91425" lIns="91425" spcFirstLastPara="1" rIns="91425" wrap="square" tIns="91425">
            <a:noAutofit/>
          </a:bodyPr>
          <a:lstStyle>
            <a:lvl1pPr indent="-330200" lvl="0" marL="457200" marR="0" rtl="0" algn="l">
              <a:lnSpc>
                <a:spcPct val="100000"/>
              </a:lnSpc>
              <a:spcBef>
                <a:spcPts val="0"/>
              </a:spcBef>
              <a:spcAft>
                <a:spcPts val="0"/>
              </a:spcAft>
              <a:buClr>
                <a:srgbClr val="1A1A1A"/>
              </a:buClr>
              <a:buSzPts val="1600"/>
              <a:buFont typeface="Raleway"/>
              <a:buChar char="●"/>
              <a:defRPr b="0" i="0" sz="1600" u="none" cap="none" strike="noStrike">
                <a:solidFill>
                  <a:srgbClr val="1A1A1A"/>
                </a:solidFill>
                <a:latin typeface="Raleway"/>
                <a:ea typeface="Raleway"/>
                <a:cs typeface="Raleway"/>
                <a:sym typeface="Raleway"/>
              </a:defRPr>
            </a:lvl1pPr>
            <a:lvl2pPr indent="-330200" lvl="1" marL="914400" marR="0" rtl="0" algn="l">
              <a:lnSpc>
                <a:spcPct val="100000"/>
              </a:lnSpc>
              <a:spcBef>
                <a:spcPts val="0"/>
              </a:spcBef>
              <a:spcAft>
                <a:spcPts val="0"/>
              </a:spcAft>
              <a:buClr>
                <a:srgbClr val="1A1A1A"/>
              </a:buClr>
              <a:buSzPts val="1600"/>
              <a:buFont typeface="Raleway"/>
              <a:buChar char="○"/>
              <a:defRPr b="0" i="0" sz="1600" u="none" cap="none" strike="noStrike">
                <a:solidFill>
                  <a:srgbClr val="1A1A1A"/>
                </a:solidFill>
                <a:latin typeface="Raleway"/>
                <a:ea typeface="Raleway"/>
                <a:cs typeface="Raleway"/>
                <a:sym typeface="Raleway"/>
              </a:defRPr>
            </a:lvl2pPr>
            <a:lvl3pPr indent="-330200" lvl="2" marL="1371600" marR="0" rtl="0" algn="l">
              <a:lnSpc>
                <a:spcPct val="100000"/>
              </a:lnSpc>
              <a:spcBef>
                <a:spcPts val="0"/>
              </a:spcBef>
              <a:spcAft>
                <a:spcPts val="0"/>
              </a:spcAft>
              <a:buClr>
                <a:srgbClr val="1A1A1A"/>
              </a:buClr>
              <a:buSzPts val="1600"/>
              <a:buFont typeface="Raleway"/>
              <a:buChar char="■"/>
              <a:defRPr b="0" i="0" sz="1600" u="none" cap="none" strike="noStrike">
                <a:solidFill>
                  <a:srgbClr val="1A1A1A"/>
                </a:solidFill>
                <a:latin typeface="Raleway"/>
                <a:ea typeface="Raleway"/>
                <a:cs typeface="Raleway"/>
                <a:sym typeface="Raleway"/>
              </a:defRPr>
            </a:lvl3pPr>
            <a:lvl4pPr indent="-330200" lvl="3" marL="1828800" marR="0" rtl="0" algn="l">
              <a:lnSpc>
                <a:spcPct val="100000"/>
              </a:lnSpc>
              <a:spcBef>
                <a:spcPts val="0"/>
              </a:spcBef>
              <a:spcAft>
                <a:spcPts val="0"/>
              </a:spcAft>
              <a:buClr>
                <a:srgbClr val="1A1A1A"/>
              </a:buClr>
              <a:buSzPts val="1600"/>
              <a:buFont typeface="Raleway"/>
              <a:buChar char="●"/>
              <a:defRPr b="0" i="0" sz="1600" u="none" cap="none" strike="noStrike">
                <a:solidFill>
                  <a:srgbClr val="1A1A1A"/>
                </a:solidFill>
                <a:latin typeface="Raleway"/>
                <a:ea typeface="Raleway"/>
                <a:cs typeface="Raleway"/>
                <a:sym typeface="Raleway"/>
              </a:defRPr>
            </a:lvl4pPr>
            <a:lvl5pPr indent="-330200" lvl="4" marL="2286000" marR="0" rtl="0" algn="l">
              <a:lnSpc>
                <a:spcPct val="100000"/>
              </a:lnSpc>
              <a:spcBef>
                <a:spcPts val="0"/>
              </a:spcBef>
              <a:spcAft>
                <a:spcPts val="0"/>
              </a:spcAft>
              <a:buClr>
                <a:srgbClr val="1A1A1A"/>
              </a:buClr>
              <a:buSzPts val="1600"/>
              <a:buFont typeface="Raleway"/>
              <a:buChar char="○"/>
              <a:defRPr b="0" i="0" sz="1600" u="none" cap="none" strike="noStrike">
                <a:solidFill>
                  <a:srgbClr val="1A1A1A"/>
                </a:solidFill>
                <a:latin typeface="Raleway"/>
                <a:ea typeface="Raleway"/>
                <a:cs typeface="Raleway"/>
                <a:sym typeface="Raleway"/>
              </a:defRPr>
            </a:lvl5pPr>
            <a:lvl6pPr indent="-330200" lvl="5" marL="2743200" marR="0" rtl="0" algn="l">
              <a:lnSpc>
                <a:spcPct val="100000"/>
              </a:lnSpc>
              <a:spcBef>
                <a:spcPts val="0"/>
              </a:spcBef>
              <a:spcAft>
                <a:spcPts val="0"/>
              </a:spcAft>
              <a:buClr>
                <a:srgbClr val="1A1A1A"/>
              </a:buClr>
              <a:buSzPts val="1600"/>
              <a:buFont typeface="Raleway"/>
              <a:buChar char="■"/>
              <a:defRPr b="0" i="0" sz="1600" u="none" cap="none" strike="noStrike">
                <a:solidFill>
                  <a:srgbClr val="1A1A1A"/>
                </a:solidFill>
                <a:latin typeface="Raleway"/>
                <a:ea typeface="Raleway"/>
                <a:cs typeface="Raleway"/>
                <a:sym typeface="Raleway"/>
              </a:defRPr>
            </a:lvl6pPr>
            <a:lvl7pPr indent="-330200" lvl="6" marL="3200400" marR="0" rtl="0" algn="l">
              <a:lnSpc>
                <a:spcPct val="100000"/>
              </a:lnSpc>
              <a:spcBef>
                <a:spcPts val="0"/>
              </a:spcBef>
              <a:spcAft>
                <a:spcPts val="0"/>
              </a:spcAft>
              <a:buClr>
                <a:srgbClr val="1A1A1A"/>
              </a:buClr>
              <a:buSzPts val="1600"/>
              <a:buFont typeface="Raleway"/>
              <a:buChar char="●"/>
              <a:defRPr b="0" i="0" sz="1600" u="none" cap="none" strike="noStrike">
                <a:solidFill>
                  <a:srgbClr val="1A1A1A"/>
                </a:solidFill>
                <a:latin typeface="Raleway"/>
                <a:ea typeface="Raleway"/>
                <a:cs typeface="Raleway"/>
                <a:sym typeface="Raleway"/>
              </a:defRPr>
            </a:lvl7pPr>
            <a:lvl8pPr indent="-330200" lvl="7" marL="3657600" marR="0" rtl="0" algn="l">
              <a:lnSpc>
                <a:spcPct val="100000"/>
              </a:lnSpc>
              <a:spcBef>
                <a:spcPts val="0"/>
              </a:spcBef>
              <a:spcAft>
                <a:spcPts val="0"/>
              </a:spcAft>
              <a:buClr>
                <a:srgbClr val="1A1A1A"/>
              </a:buClr>
              <a:buSzPts val="1600"/>
              <a:buFont typeface="Raleway"/>
              <a:buChar char="○"/>
              <a:defRPr b="0" i="0" sz="1600" u="none" cap="none" strike="noStrike">
                <a:solidFill>
                  <a:srgbClr val="1A1A1A"/>
                </a:solidFill>
                <a:latin typeface="Raleway"/>
                <a:ea typeface="Raleway"/>
                <a:cs typeface="Raleway"/>
                <a:sym typeface="Raleway"/>
              </a:defRPr>
            </a:lvl8pPr>
            <a:lvl9pPr indent="-330200" lvl="8" marL="4114800" marR="0" rtl="0" algn="l">
              <a:lnSpc>
                <a:spcPct val="100000"/>
              </a:lnSpc>
              <a:spcBef>
                <a:spcPts val="0"/>
              </a:spcBef>
              <a:spcAft>
                <a:spcPts val="0"/>
              </a:spcAft>
              <a:buClr>
                <a:srgbClr val="1A1A1A"/>
              </a:buClr>
              <a:buSzPts val="1600"/>
              <a:buFont typeface="Raleway"/>
              <a:buChar char="■"/>
              <a:defRPr b="0" i="0" sz="1600" u="none" cap="none" strike="noStrike">
                <a:solidFill>
                  <a:srgbClr val="1A1A1A"/>
                </a:solidFill>
                <a:latin typeface="Raleway"/>
                <a:ea typeface="Raleway"/>
                <a:cs typeface="Raleway"/>
                <a:sym typeface="Raleway"/>
              </a:defRPr>
            </a:lvl9pPr>
          </a:lstStyle>
          <a:p/>
        </p:txBody>
      </p:sp>
      <p:sp>
        <p:nvSpPr>
          <p:cNvPr id="8" name="Google Shape;8;p1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rgbClr val="1A1A1A"/>
                </a:solidFill>
                <a:latin typeface="Raleway"/>
                <a:ea typeface="Raleway"/>
                <a:cs typeface="Raleway"/>
                <a:sym typeface="Raleway"/>
              </a:defRPr>
            </a:lvl1pPr>
            <a:lvl2pPr lvl="1" algn="r">
              <a:buNone/>
              <a:defRPr sz="1300">
                <a:solidFill>
                  <a:srgbClr val="1A1A1A"/>
                </a:solidFill>
                <a:latin typeface="Raleway"/>
                <a:ea typeface="Raleway"/>
                <a:cs typeface="Raleway"/>
                <a:sym typeface="Raleway"/>
              </a:defRPr>
            </a:lvl2pPr>
            <a:lvl3pPr lvl="2" algn="r">
              <a:buNone/>
              <a:defRPr sz="1300">
                <a:solidFill>
                  <a:srgbClr val="1A1A1A"/>
                </a:solidFill>
                <a:latin typeface="Raleway"/>
                <a:ea typeface="Raleway"/>
                <a:cs typeface="Raleway"/>
                <a:sym typeface="Raleway"/>
              </a:defRPr>
            </a:lvl3pPr>
            <a:lvl4pPr lvl="3" algn="r">
              <a:buNone/>
              <a:defRPr sz="1300">
                <a:solidFill>
                  <a:srgbClr val="1A1A1A"/>
                </a:solidFill>
                <a:latin typeface="Raleway"/>
                <a:ea typeface="Raleway"/>
                <a:cs typeface="Raleway"/>
                <a:sym typeface="Raleway"/>
              </a:defRPr>
            </a:lvl4pPr>
            <a:lvl5pPr lvl="4" algn="r">
              <a:buNone/>
              <a:defRPr sz="1300">
                <a:solidFill>
                  <a:srgbClr val="1A1A1A"/>
                </a:solidFill>
                <a:latin typeface="Raleway"/>
                <a:ea typeface="Raleway"/>
                <a:cs typeface="Raleway"/>
                <a:sym typeface="Raleway"/>
              </a:defRPr>
            </a:lvl5pPr>
            <a:lvl6pPr lvl="5" algn="r">
              <a:buNone/>
              <a:defRPr sz="1300">
                <a:solidFill>
                  <a:srgbClr val="1A1A1A"/>
                </a:solidFill>
                <a:latin typeface="Raleway"/>
                <a:ea typeface="Raleway"/>
                <a:cs typeface="Raleway"/>
                <a:sym typeface="Raleway"/>
              </a:defRPr>
            </a:lvl6pPr>
            <a:lvl7pPr lvl="6" algn="r">
              <a:buNone/>
              <a:defRPr sz="1300">
                <a:solidFill>
                  <a:srgbClr val="1A1A1A"/>
                </a:solidFill>
                <a:latin typeface="Raleway"/>
                <a:ea typeface="Raleway"/>
                <a:cs typeface="Raleway"/>
                <a:sym typeface="Raleway"/>
              </a:defRPr>
            </a:lvl7pPr>
            <a:lvl8pPr lvl="7" algn="r">
              <a:buNone/>
              <a:defRPr sz="1300">
                <a:solidFill>
                  <a:srgbClr val="1A1A1A"/>
                </a:solidFill>
                <a:latin typeface="Raleway"/>
                <a:ea typeface="Raleway"/>
                <a:cs typeface="Raleway"/>
                <a:sym typeface="Raleway"/>
              </a:defRPr>
            </a:lvl8pPr>
            <a:lvl9pPr lvl="8" algn="r">
              <a:buNone/>
              <a:defRPr sz="1300">
                <a:solidFill>
                  <a:srgbClr val="1A1A1A"/>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3" name="Shape 4023"/>
        <p:cNvGrpSpPr/>
        <p:nvPr/>
      </p:nvGrpSpPr>
      <p:grpSpPr>
        <a:xfrm>
          <a:off x="0" y="0"/>
          <a:ext cx="0" cy="0"/>
          <a:chOff x="0" y="0"/>
          <a:chExt cx="0" cy="0"/>
        </a:xfrm>
      </p:grpSpPr>
      <p:sp>
        <p:nvSpPr>
          <p:cNvPr id="4024" name="Google Shape;4024;p1"/>
          <p:cNvSpPr txBox="1"/>
          <p:nvPr>
            <p:ph type="title"/>
          </p:nvPr>
        </p:nvSpPr>
        <p:spPr>
          <a:xfrm>
            <a:off x="1045175" y="449325"/>
            <a:ext cx="6051300" cy="399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0" lang="en" sz="3500">
                <a:solidFill>
                  <a:srgbClr val="272727"/>
                </a:solidFill>
                <a:latin typeface="Poppins ExtraBold"/>
                <a:ea typeface="Poppins ExtraBold"/>
                <a:cs typeface="Poppins ExtraBold"/>
                <a:sym typeface="Poppins ExtraBold"/>
              </a:rPr>
              <a:t>University of Asia Pacific</a:t>
            </a:r>
            <a:endParaRPr b="0" sz="3500">
              <a:solidFill>
                <a:srgbClr val="272727"/>
              </a:solidFill>
              <a:latin typeface="Poppins ExtraBold"/>
              <a:ea typeface="Poppins ExtraBold"/>
              <a:cs typeface="Poppins ExtraBold"/>
              <a:sym typeface="Poppins ExtraBold"/>
            </a:endParaRPr>
          </a:p>
          <a:p>
            <a:pPr indent="0" lvl="0" marL="0" rtl="0" algn="ctr">
              <a:spcBef>
                <a:spcPts val="0"/>
              </a:spcBef>
              <a:spcAft>
                <a:spcPts val="0"/>
              </a:spcAft>
              <a:buClr>
                <a:schemeClr val="dk1"/>
              </a:buClr>
              <a:buSzPts val="1100"/>
              <a:buFont typeface="Arial"/>
              <a:buNone/>
            </a:pPr>
            <a:r>
              <a:rPr b="0" lang="en" sz="2400">
                <a:solidFill>
                  <a:srgbClr val="272727"/>
                </a:solidFill>
                <a:latin typeface="Poppins"/>
                <a:ea typeface="Poppins"/>
                <a:cs typeface="Poppins"/>
                <a:sym typeface="Poppins"/>
              </a:rPr>
              <a:t>Artificial Intelligence and Expert Systems </a:t>
            </a:r>
            <a:endParaRPr b="0" sz="2400">
              <a:solidFill>
                <a:srgbClr val="272727"/>
              </a:solidFill>
              <a:latin typeface="Poppins"/>
              <a:ea typeface="Poppins"/>
              <a:cs typeface="Poppins"/>
              <a:sym typeface="Poppins"/>
            </a:endParaRPr>
          </a:p>
          <a:p>
            <a:pPr indent="0" lvl="0" marL="0" rtl="0" algn="ctr">
              <a:spcBef>
                <a:spcPts val="0"/>
              </a:spcBef>
              <a:spcAft>
                <a:spcPts val="0"/>
              </a:spcAft>
              <a:buClr>
                <a:schemeClr val="dk1"/>
              </a:buClr>
              <a:buSzPts val="1100"/>
              <a:buFont typeface="Arial"/>
              <a:buNone/>
            </a:pPr>
            <a:r>
              <a:t/>
            </a:r>
            <a:endParaRPr b="0" sz="2400">
              <a:solidFill>
                <a:srgbClr val="272727"/>
              </a:solidFill>
              <a:latin typeface="Poppins"/>
              <a:ea typeface="Poppins"/>
              <a:cs typeface="Poppins"/>
              <a:sym typeface="Poppins"/>
            </a:endParaRPr>
          </a:p>
          <a:p>
            <a:pPr indent="0" lvl="0" marL="0" rtl="0" algn="ctr">
              <a:spcBef>
                <a:spcPts val="0"/>
              </a:spcBef>
              <a:spcAft>
                <a:spcPts val="0"/>
              </a:spcAft>
              <a:buClr>
                <a:schemeClr val="dk1"/>
              </a:buClr>
              <a:buSzPts val="1100"/>
              <a:buFont typeface="Arial"/>
              <a:buNone/>
            </a:pPr>
            <a:r>
              <a:rPr b="0" i="1" lang="en" sz="2400">
                <a:solidFill>
                  <a:srgbClr val="272727"/>
                </a:solidFill>
                <a:latin typeface="Poppins ExtraBold"/>
                <a:ea typeface="Poppins ExtraBold"/>
                <a:cs typeface="Poppins ExtraBold"/>
                <a:sym typeface="Poppins ExtraBold"/>
              </a:rPr>
              <a:t>CSE 404</a:t>
            </a:r>
            <a:endParaRPr b="0" i="1" sz="2400">
              <a:solidFill>
                <a:srgbClr val="272727"/>
              </a:solidFill>
              <a:latin typeface="Poppins ExtraBold"/>
              <a:ea typeface="Poppins ExtraBold"/>
              <a:cs typeface="Poppins ExtraBold"/>
              <a:sym typeface="Poppins ExtraBold"/>
            </a:endParaRPr>
          </a:p>
          <a:p>
            <a:pPr indent="0" lvl="0" marL="0" rtl="0" algn="ctr">
              <a:spcBef>
                <a:spcPts val="0"/>
              </a:spcBef>
              <a:spcAft>
                <a:spcPts val="0"/>
              </a:spcAft>
              <a:buClr>
                <a:schemeClr val="dk1"/>
              </a:buClr>
              <a:buSzPts val="1100"/>
              <a:buFont typeface="Arial"/>
              <a:buNone/>
            </a:pPr>
            <a:r>
              <a:t/>
            </a:r>
            <a:endParaRPr b="0" i="1" sz="2400">
              <a:solidFill>
                <a:srgbClr val="272727"/>
              </a:solidFill>
              <a:latin typeface="Poppins ExtraBold"/>
              <a:ea typeface="Poppins ExtraBold"/>
              <a:cs typeface="Poppins ExtraBold"/>
              <a:sym typeface="Poppins ExtraBold"/>
            </a:endParaRPr>
          </a:p>
          <a:p>
            <a:pPr indent="0" lvl="0" marL="0" rtl="0" algn="ctr">
              <a:spcBef>
                <a:spcPts val="0"/>
              </a:spcBef>
              <a:spcAft>
                <a:spcPts val="0"/>
              </a:spcAft>
              <a:buClr>
                <a:schemeClr val="dk1"/>
              </a:buClr>
              <a:buSzPts val="1100"/>
              <a:buFont typeface="Arial"/>
              <a:buNone/>
            </a:pPr>
            <a:r>
              <a:rPr b="0" lang="en" sz="2400">
                <a:solidFill>
                  <a:srgbClr val="272727"/>
                </a:solidFill>
                <a:latin typeface="Poppins ExtraBold"/>
                <a:ea typeface="Poppins ExtraBold"/>
                <a:cs typeface="Poppins ExtraBold"/>
                <a:sym typeface="Poppins ExtraBold"/>
              </a:rPr>
              <a:t>Project - 1</a:t>
            </a:r>
            <a:endParaRPr b="0" sz="2400">
              <a:solidFill>
                <a:srgbClr val="272727"/>
              </a:solidFill>
              <a:latin typeface="Poppins ExtraBold"/>
              <a:ea typeface="Poppins ExtraBold"/>
              <a:cs typeface="Poppins ExtraBold"/>
              <a:sym typeface="Poppins ExtraBold"/>
            </a:endParaRPr>
          </a:p>
          <a:p>
            <a:pPr indent="0" lvl="0" marL="0" rtl="0" algn="ctr">
              <a:spcBef>
                <a:spcPts val="0"/>
              </a:spcBef>
              <a:spcAft>
                <a:spcPts val="0"/>
              </a:spcAft>
              <a:buClr>
                <a:schemeClr val="dk1"/>
              </a:buClr>
              <a:buSzPts val="1100"/>
              <a:buFont typeface="Arial"/>
              <a:buNone/>
            </a:pPr>
            <a:r>
              <a:t/>
            </a:r>
            <a:endParaRPr b="0" sz="2400">
              <a:solidFill>
                <a:srgbClr val="272727"/>
              </a:solidFill>
              <a:latin typeface="Poppins ExtraBold"/>
              <a:ea typeface="Poppins ExtraBold"/>
              <a:cs typeface="Poppins ExtraBold"/>
              <a:sym typeface="Poppins ExtraBold"/>
            </a:endParaRPr>
          </a:p>
          <a:p>
            <a:pPr indent="0" lvl="0" marL="0" rtl="0" algn="ctr">
              <a:spcBef>
                <a:spcPts val="0"/>
              </a:spcBef>
              <a:spcAft>
                <a:spcPts val="0"/>
              </a:spcAft>
              <a:buClr>
                <a:schemeClr val="dk1"/>
              </a:buClr>
              <a:buSzPts val="1100"/>
              <a:buFont typeface="Arial"/>
              <a:buNone/>
            </a:pPr>
            <a:r>
              <a:rPr b="0" lang="en" sz="1800">
                <a:solidFill>
                  <a:srgbClr val="272727"/>
                </a:solidFill>
                <a:latin typeface="Poppins"/>
                <a:ea typeface="Poppins"/>
                <a:cs typeface="Poppins"/>
                <a:sym typeface="Poppins"/>
              </a:rPr>
              <a:t>Implementation of a small address Map using A* Search Algorithm</a:t>
            </a:r>
            <a:endParaRPr b="0" sz="1800">
              <a:solidFill>
                <a:srgbClr val="272727"/>
              </a:solidFill>
              <a:latin typeface="Poppins"/>
              <a:ea typeface="Poppins"/>
              <a:cs typeface="Poppins"/>
              <a:sym typeface="Poppins"/>
            </a:endParaRPr>
          </a:p>
          <a:p>
            <a:pPr indent="0" lvl="0" marL="0" rtl="0" algn="l">
              <a:lnSpc>
                <a:spcPct val="100000"/>
              </a:lnSpc>
              <a:spcBef>
                <a:spcPts val="0"/>
              </a:spcBef>
              <a:spcAft>
                <a:spcPts val="0"/>
              </a:spcAft>
              <a:buSzPts val="4800"/>
              <a:buNone/>
            </a:pPr>
            <a:r>
              <a:t/>
            </a:r>
            <a:endParaRPr sz="3100">
              <a:solidFill>
                <a:schemeClr val="accent3"/>
              </a:solidFill>
            </a:endParaRPr>
          </a:p>
        </p:txBody>
      </p:sp>
      <p:sp>
        <p:nvSpPr>
          <p:cNvPr id="4025" name="Google Shape;4025;p1"/>
          <p:cNvSpPr txBox="1"/>
          <p:nvPr>
            <p:ph idx="1" type="subTitle"/>
          </p:nvPr>
        </p:nvSpPr>
        <p:spPr>
          <a:xfrm>
            <a:off x="560925" y="4590900"/>
            <a:ext cx="3007200" cy="55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200"/>
              </a:spcAft>
              <a:buSzPts val="1800"/>
              <a:buNone/>
            </a:pPr>
            <a:r>
              <a:rPr lang="en" sz="1300">
                <a:latin typeface="Barlow Semi Condensed"/>
                <a:ea typeface="Barlow Semi Condensed"/>
                <a:cs typeface="Barlow Semi Condensed"/>
                <a:sym typeface="Barlow Semi Condensed"/>
              </a:rPr>
              <a:t>Md. Azim Islam </a:t>
            </a:r>
            <a:r>
              <a:rPr lang="en" sz="1300">
                <a:latin typeface="Barlow Semi Condensed"/>
                <a:ea typeface="Barlow Semi Condensed"/>
                <a:cs typeface="Barlow Semi Condensed"/>
                <a:sym typeface="Barlow Semi Condensed"/>
              </a:rPr>
              <a:t>| 19201026</a:t>
            </a:r>
            <a:endParaRPr sz="1300">
              <a:latin typeface="Barlow Semi Condensed"/>
              <a:ea typeface="Barlow Semi Condensed"/>
              <a:cs typeface="Barlow Semi Condensed"/>
              <a:sym typeface="Barlow Semi Condensed"/>
            </a:endParaRPr>
          </a:p>
        </p:txBody>
      </p:sp>
      <p:grpSp>
        <p:nvGrpSpPr>
          <p:cNvPr id="4026" name="Google Shape;4026;p1"/>
          <p:cNvGrpSpPr/>
          <p:nvPr/>
        </p:nvGrpSpPr>
        <p:grpSpPr>
          <a:xfrm>
            <a:off x="7384827" y="2129571"/>
            <a:ext cx="1759183" cy="1954502"/>
            <a:chOff x="1097500" y="772050"/>
            <a:chExt cx="1140475" cy="1267100"/>
          </a:xfrm>
        </p:grpSpPr>
        <p:sp>
          <p:nvSpPr>
            <p:cNvPr id="4027" name="Google Shape;4027;p1"/>
            <p:cNvSpPr/>
            <p:nvPr/>
          </p:nvSpPr>
          <p:spPr>
            <a:xfrm>
              <a:off x="1097500" y="7720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8" name="Google Shape;4028;p1"/>
            <p:cNvSpPr/>
            <p:nvPr/>
          </p:nvSpPr>
          <p:spPr>
            <a:xfrm>
              <a:off x="1224825"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9" name="Google Shape;4029;p1"/>
            <p:cNvSpPr/>
            <p:nvPr/>
          </p:nvSpPr>
          <p:spPr>
            <a:xfrm>
              <a:off x="1351475" y="7720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0" name="Google Shape;4030;p1"/>
            <p:cNvSpPr/>
            <p:nvPr/>
          </p:nvSpPr>
          <p:spPr>
            <a:xfrm>
              <a:off x="1478100"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1" name="Google Shape;4031;p1"/>
            <p:cNvSpPr/>
            <p:nvPr/>
          </p:nvSpPr>
          <p:spPr>
            <a:xfrm>
              <a:off x="1604750" y="7720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2" name="Google Shape;4032;p1"/>
            <p:cNvSpPr/>
            <p:nvPr/>
          </p:nvSpPr>
          <p:spPr>
            <a:xfrm>
              <a:off x="1731375"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3" name="Google Shape;4033;p1"/>
            <p:cNvSpPr/>
            <p:nvPr/>
          </p:nvSpPr>
          <p:spPr>
            <a:xfrm>
              <a:off x="1858025" y="7720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4" name="Google Shape;4034;p1"/>
            <p:cNvSpPr/>
            <p:nvPr/>
          </p:nvSpPr>
          <p:spPr>
            <a:xfrm>
              <a:off x="1984650" y="7720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5" name="Google Shape;4035;p1"/>
            <p:cNvSpPr/>
            <p:nvPr/>
          </p:nvSpPr>
          <p:spPr>
            <a:xfrm>
              <a:off x="2111300" y="7720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6" name="Google Shape;4036;p1"/>
            <p:cNvSpPr/>
            <p:nvPr/>
          </p:nvSpPr>
          <p:spPr>
            <a:xfrm>
              <a:off x="1097500" y="89870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7" name="Google Shape;4037;p1"/>
            <p:cNvSpPr/>
            <p:nvPr/>
          </p:nvSpPr>
          <p:spPr>
            <a:xfrm>
              <a:off x="1224825"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8" name="Google Shape;4038;p1"/>
            <p:cNvSpPr/>
            <p:nvPr/>
          </p:nvSpPr>
          <p:spPr>
            <a:xfrm>
              <a:off x="1351475" y="89870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9" name="Google Shape;4039;p1"/>
            <p:cNvSpPr/>
            <p:nvPr/>
          </p:nvSpPr>
          <p:spPr>
            <a:xfrm>
              <a:off x="1478100"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0" name="Google Shape;4040;p1"/>
            <p:cNvSpPr/>
            <p:nvPr/>
          </p:nvSpPr>
          <p:spPr>
            <a:xfrm>
              <a:off x="1604750" y="89870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1" name="Google Shape;4041;p1"/>
            <p:cNvSpPr/>
            <p:nvPr/>
          </p:nvSpPr>
          <p:spPr>
            <a:xfrm>
              <a:off x="1731375"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2" name="Google Shape;4042;p1"/>
            <p:cNvSpPr/>
            <p:nvPr/>
          </p:nvSpPr>
          <p:spPr>
            <a:xfrm>
              <a:off x="1858025" y="89870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3" name="Google Shape;4043;p1"/>
            <p:cNvSpPr/>
            <p:nvPr/>
          </p:nvSpPr>
          <p:spPr>
            <a:xfrm>
              <a:off x="1984650" y="89870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4" name="Google Shape;4044;p1"/>
            <p:cNvSpPr/>
            <p:nvPr/>
          </p:nvSpPr>
          <p:spPr>
            <a:xfrm>
              <a:off x="2111300" y="89870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5" name="Google Shape;4045;p1"/>
            <p:cNvSpPr/>
            <p:nvPr/>
          </p:nvSpPr>
          <p:spPr>
            <a:xfrm>
              <a:off x="1097500" y="10253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6" name="Google Shape;4046;p1"/>
            <p:cNvSpPr/>
            <p:nvPr/>
          </p:nvSpPr>
          <p:spPr>
            <a:xfrm>
              <a:off x="1224825"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7" name="Google Shape;4047;p1"/>
            <p:cNvSpPr/>
            <p:nvPr/>
          </p:nvSpPr>
          <p:spPr>
            <a:xfrm>
              <a:off x="1351475" y="10253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8" name="Google Shape;4048;p1"/>
            <p:cNvSpPr/>
            <p:nvPr/>
          </p:nvSpPr>
          <p:spPr>
            <a:xfrm>
              <a:off x="1478100"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9" name="Google Shape;4049;p1"/>
            <p:cNvSpPr/>
            <p:nvPr/>
          </p:nvSpPr>
          <p:spPr>
            <a:xfrm>
              <a:off x="1604750" y="10253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0" name="Google Shape;4050;p1"/>
            <p:cNvSpPr/>
            <p:nvPr/>
          </p:nvSpPr>
          <p:spPr>
            <a:xfrm>
              <a:off x="1731375"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1" name="Google Shape;4051;p1"/>
            <p:cNvSpPr/>
            <p:nvPr/>
          </p:nvSpPr>
          <p:spPr>
            <a:xfrm>
              <a:off x="1858025" y="10253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2" name="Google Shape;4052;p1"/>
            <p:cNvSpPr/>
            <p:nvPr/>
          </p:nvSpPr>
          <p:spPr>
            <a:xfrm>
              <a:off x="1984650" y="10253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3" name="Google Shape;4053;p1"/>
            <p:cNvSpPr/>
            <p:nvPr/>
          </p:nvSpPr>
          <p:spPr>
            <a:xfrm>
              <a:off x="2111300" y="10253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4" name="Google Shape;4054;p1"/>
            <p:cNvSpPr/>
            <p:nvPr/>
          </p:nvSpPr>
          <p:spPr>
            <a:xfrm>
              <a:off x="1097500" y="1151975"/>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5" name="Google Shape;4055;p1"/>
            <p:cNvSpPr/>
            <p:nvPr/>
          </p:nvSpPr>
          <p:spPr>
            <a:xfrm>
              <a:off x="1224825"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6" name="Google Shape;4056;p1"/>
            <p:cNvSpPr/>
            <p:nvPr/>
          </p:nvSpPr>
          <p:spPr>
            <a:xfrm>
              <a:off x="1351475" y="1151975"/>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7" name="Google Shape;4057;p1"/>
            <p:cNvSpPr/>
            <p:nvPr/>
          </p:nvSpPr>
          <p:spPr>
            <a:xfrm>
              <a:off x="1478100"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8" name="Google Shape;4058;p1"/>
            <p:cNvSpPr/>
            <p:nvPr/>
          </p:nvSpPr>
          <p:spPr>
            <a:xfrm>
              <a:off x="1604750" y="1151975"/>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9" name="Google Shape;4059;p1"/>
            <p:cNvSpPr/>
            <p:nvPr/>
          </p:nvSpPr>
          <p:spPr>
            <a:xfrm>
              <a:off x="1731375"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0" name="Google Shape;4060;p1"/>
            <p:cNvSpPr/>
            <p:nvPr/>
          </p:nvSpPr>
          <p:spPr>
            <a:xfrm>
              <a:off x="1858025" y="1151975"/>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1" name="Google Shape;4061;p1"/>
            <p:cNvSpPr/>
            <p:nvPr/>
          </p:nvSpPr>
          <p:spPr>
            <a:xfrm>
              <a:off x="1984650" y="1151975"/>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2" name="Google Shape;4062;p1"/>
            <p:cNvSpPr/>
            <p:nvPr/>
          </p:nvSpPr>
          <p:spPr>
            <a:xfrm>
              <a:off x="2111300" y="1151975"/>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3" name="Google Shape;4063;p1"/>
            <p:cNvSpPr/>
            <p:nvPr/>
          </p:nvSpPr>
          <p:spPr>
            <a:xfrm>
              <a:off x="1097500" y="12786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4" name="Google Shape;4064;p1"/>
            <p:cNvSpPr/>
            <p:nvPr/>
          </p:nvSpPr>
          <p:spPr>
            <a:xfrm>
              <a:off x="1224825"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5" name="Google Shape;4065;p1"/>
            <p:cNvSpPr/>
            <p:nvPr/>
          </p:nvSpPr>
          <p:spPr>
            <a:xfrm>
              <a:off x="1351475" y="12786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6" name="Google Shape;4066;p1"/>
            <p:cNvSpPr/>
            <p:nvPr/>
          </p:nvSpPr>
          <p:spPr>
            <a:xfrm>
              <a:off x="1478100"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7" name="Google Shape;4067;p1"/>
            <p:cNvSpPr/>
            <p:nvPr/>
          </p:nvSpPr>
          <p:spPr>
            <a:xfrm>
              <a:off x="1604750" y="12786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8" name="Google Shape;4068;p1"/>
            <p:cNvSpPr/>
            <p:nvPr/>
          </p:nvSpPr>
          <p:spPr>
            <a:xfrm>
              <a:off x="1731375"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9" name="Google Shape;4069;p1"/>
            <p:cNvSpPr/>
            <p:nvPr/>
          </p:nvSpPr>
          <p:spPr>
            <a:xfrm>
              <a:off x="1858025" y="12786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0" name="Google Shape;4070;p1"/>
            <p:cNvSpPr/>
            <p:nvPr/>
          </p:nvSpPr>
          <p:spPr>
            <a:xfrm>
              <a:off x="1984650" y="12786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1" name="Google Shape;4071;p1"/>
            <p:cNvSpPr/>
            <p:nvPr/>
          </p:nvSpPr>
          <p:spPr>
            <a:xfrm>
              <a:off x="2111300" y="12786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2" name="Google Shape;4072;p1"/>
            <p:cNvSpPr/>
            <p:nvPr/>
          </p:nvSpPr>
          <p:spPr>
            <a:xfrm>
              <a:off x="1097500" y="14059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3" name="Google Shape;4073;p1"/>
            <p:cNvSpPr/>
            <p:nvPr/>
          </p:nvSpPr>
          <p:spPr>
            <a:xfrm>
              <a:off x="1224825"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4" name="Google Shape;4074;p1"/>
            <p:cNvSpPr/>
            <p:nvPr/>
          </p:nvSpPr>
          <p:spPr>
            <a:xfrm>
              <a:off x="1351475" y="14059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5" name="Google Shape;4075;p1"/>
            <p:cNvSpPr/>
            <p:nvPr/>
          </p:nvSpPr>
          <p:spPr>
            <a:xfrm>
              <a:off x="1478100"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6" name="Google Shape;4076;p1"/>
            <p:cNvSpPr/>
            <p:nvPr/>
          </p:nvSpPr>
          <p:spPr>
            <a:xfrm>
              <a:off x="1604750" y="14059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7" name="Google Shape;4077;p1"/>
            <p:cNvSpPr/>
            <p:nvPr/>
          </p:nvSpPr>
          <p:spPr>
            <a:xfrm>
              <a:off x="1731375"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8" name="Google Shape;4078;p1"/>
            <p:cNvSpPr/>
            <p:nvPr/>
          </p:nvSpPr>
          <p:spPr>
            <a:xfrm>
              <a:off x="1858025" y="14059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9" name="Google Shape;4079;p1"/>
            <p:cNvSpPr/>
            <p:nvPr/>
          </p:nvSpPr>
          <p:spPr>
            <a:xfrm>
              <a:off x="1984650" y="14059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0" name="Google Shape;4080;p1"/>
            <p:cNvSpPr/>
            <p:nvPr/>
          </p:nvSpPr>
          <p:spPr>
            <a:xfrm>
              <a:off x="2111300" y="14059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1" name="Google Shape;4081;p1"/>
            <p:cNvSpPr/>
            <p:nvPr/>
          </p:nvSpPr>
          <p:spPr>
            <a:xfrm>
              <a:off x="1097500" y="15325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2" name="Google Shape;4082;p1"/>
            <p:cNvSpPr/>
            <p:nvPr/>
          </p:nvSpPr>
          <p:spPr>
            <a:xfrm>
              <a:off x="1224825"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3" name="Google Shape;4083;p1"/>
            <p:cNvSpPr/>
            <p:nvPr/>
          </p:nvSpPr>
          <p:spPr>
            <a:xfrm>
              <a:off x="1351475" y="15325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4" name="Google Shape;4084;p1"/>
            <p:cNvSpPr/>
            <p:nvPr/>
          </p:nvSpPr>
          <p:spPr>
            <a:xfrm>
              <a:off x="1478100"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5" name="Google Shape;4085;p1"/>
            <p:cNvSpPr/>
            <p:nvPr/>
          </p:nvSpPr>
          <p:spPr>
            <a:xfrm>
              <a:off x="1604750" y="15325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6" name="Google Shape;4086;p1"/>
            <p:cNvSpPr/>
            <p:nvPr/>
          </p:nvSpPr>
          <p:spPr>
            <a:xfrm>
              <a:off x="1731375"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7" name="Google Shape;4087;p1"/>
            <p:cNvSpPr/>
            <p:nvPr/>
          </p:nvSpPr>
          <p:spPr>
            <a:xfrm>
              <a:off x="1858025" y="15325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8" name="Google Shape;4088;p1"/>
            <p:cNvSpPr/>
            <p:nvPr/>
          </p:nvSpPr>
          <p:spPr>
            <a:xfrm>
              <a:off x="1984650" y="15325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9" name="Google Shape;4089;p1"/>
            <p:cNvSpPr/>
            <p:nvPr/>
          </p:nvSpPr>
          <p:spPr>
            <a:xfrm>
              <a:off x="2111300" y="15325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0" name="Google Shape;4090;p1"/>
            <p:cNvSpPr/>
            <p:nvPr/>
          </p:nvSpPr>
          <p:spPr>
            <a:xfrm>
              <a:off x="1097500" y="16592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1" name="Google Shape;4091;p1"/>
            <p:cNvSpPr/>
            <p:nvPr/>
          </p:nvSpPr>
          <p:spPr>
            <a:xfrm>
              <a:off x="1224825"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2" name="Google Shape;4092;p1"/>
            <p:cNvSpPr/>
            <p:nvPr/>
          </p:nvSpPr>
          <p:spPr>
            <a:xfrm>
              <a:off x="1351475" y="16592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3" name="Google Shape;4093;p1"/>
            <p:cNvSpPr/>
            <p:nvPr/>
          </p:nvSpPr>
          <p:spPr>
            <a:xfrm>
              <a:off x="1478100"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4" name="Google Shape;4094;p1"/>
            <p:cNvSpPr/>
            <p:nvPr/>
          </p:nvSpPr>
          <p:spPr>
            <a:xfrm>
              <a:off x="1604750" y="16592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5" name="Google Shape;4095;p1"/>
            <p:cNvSpPr/>
            <p:nvPr/>
          </p:nvSpPr>
          <p:spPr>
            <a:xfrm>
              <a:off x="1731375"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6" name="Google Shape;4096;p1"/>
            <p:cNvSpPr/>
            <p:nvPr/>
          </p:nvSpPr>
          <p:spPr>
            <a:xfrm>
              <a:off x="1858025" y="16592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7" name="Google Shape;4097;p1"/>
            <p:cNvSpPr/>
            <p:nvPr/>
          </p:nvSpPr>
          <p:spPr>
            <a:xfrm>
              <a:off x="1984650" y="16592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8" name="Google Shape;4098;p1"/>
            <p:cNvSpPr/>
            <p:nvPr/>
          </p:nvSpPr>
          <p:spPr>
            <a:xfrm>
              <a:off x="2111300" y="16592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9" name="Google Shape;4099;p1"/>
            <p:cNvSpPr/>
            <p:nvPr/>
          </p:nvSpPr>
          <p:spPr>
            <a:xfrm>
              <a:off x="1097500" y="17858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0" name="Google Shape;4100;p1"/>
            <p:cNvSpPr/>
            <p:nvPr/>
          </p:nvSpPr>
          <p:spPr>
            <a:xfrm>
              <a:off x="1224825"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1" name="Google Shape;4101;p1"/>
            <p:cNvSpPr/>
            <p:nvPr/>
          </p:nvSpPr>
          <p:spPr>
            <a:xfrm>
              <a:off x="1351475" y="17858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2" name="Google Shape;4102;p1"/>
            <p:cNvSpPr/>
            <p:nvPr/>
          </p:nvSpPr>
          <p:spPr>
            <a:xfrm>
              <a:off x="1478100"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3" name="Google Shape;4103;p1"/>
            <p:cNvSpPr/>
            <p:nvPr/>
          </p:nvSpPr>
          <p:spPr>
            <a:xfrm>
              <a:off x="1604750" y="17858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4" name="Google Shape;4104;p1"/>
            <p:cNvSpPr/>
            <p:nvPr/>
          </p:nvSpPr>
          <p:spPr>
            <a:xfrm>
              <a:off x="1731375"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5" name="Google Shape;4105;p1"/>
            <p:cNvSpPr/>
            <p:nvPr/>
          </p:nvSpPr>
          <p:spPr>
            <a:xfrm>
              <a:off x="1858025" y="17858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6" name="Google Shape;4106;p1"/>
            <p:cNvSpPr/>
            <p:nvPr/>
          </p:nvSpPr>
          <p:spPr>
            <a:xfrm>
              <a:off x="1984650" y="17858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7" name="Google Shape;4107;p1"/>
            <p:cNvSpPr/>
            <p:nvPr/>
          </p:nvSpPr>
          <p:spPr>
            <a:xfrm>
              <a:off x="2111300" y="17858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8" name="Google Shape;4108;p1"/>
            <p:cNvSpPr/>
            <p:nvPr/>
          </p:nvSpPr>
          <p:spPr>
            <a:xfrm>
              <a:off x="1097500" y="1912475"/>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9" name="Google Shape;4109;p1"/>
            <p:cNvSpPr/>
            <p:nvPr/>
          </p:nvSpPr>
          <p:spPr>
            <a:xfrm>
              <a:off x="1224825"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0" name="Google Shape;4110;p1"/>
            <p:cNvSpPr/>
            <p:nvPr/>
          </p:nvSpPr>
          <p:spPr>
            <a:xfrm>
              <a:off x="1351475" y="1912475"/>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1" name="Google Shape;4111;p1"/>
            <p:cNvSpPr/>
            <p:nvPr/>
          </p:nvSpPr>
          <p:spPr>
            <a:xfrm>
              <a:off x="1478100"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2" name="Google Shape;4112;p1"/>
            <p:cNvSpPr/>
            <p:nvPr/>
          </p:nvSpPr>
          <p:spPr>
            <a:xfrm>
              <a:off x="1604750" y="1912475"/>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3" name="Google Shape;4113;p1"/>
            <p:cNvSpPr/>
            <p:nvPr/>
          </p:nvSpPr>
          <p:spPr>
            <a:xfrm>
              <a:off x="1731375"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4" name="Google Shape;4114;p1"/>
            <p:cNvSpPr/>
            <p:nvPr/>
          </p:nvSpPr>
          <p:spPr>
            <a:xfrm>
              <a:off x="1858025" y="1912475"/>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5" name="Google Shape;4115;p1"/>
            <p:cNvSpPr/>
            <p:nvPr/>
          </p:nvSpPr>
          <p:spPr>
            <a:xfrm>
              <a:off x="1984650" y="1912475"/>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6" name="Google Shape;4116;p1"/>
            <p:cNvSpPr/>
            <p:nvPr/>
          </p:nvSpPr>
          <p:spPr>
            <a:xfrm>
              <a:off x="2111300" y="1912475"/>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3"/>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17" name="Google Shape;4117;p1"/>
          <p:cNvSpPr/>
          <p:nvPr/>
        </p:nvSpPr>
        <p:spPr>
          <a:xfrm>
            <a:off x="7819722" y="557627"/>
            <a:ext cx="522000" cy="522000"/>
          </a:xfrm>
          <a:prstGeom prst="ellipse">
            <a:avLst/>
          </a:prstGeom>
          <a:solidFill>
            <a:srgbClr val="FDF6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8" name="Google Shape;4118;p1"/>
          <p:cNvSpPr/>
          <p:nvPr/>
        </p:nvSpPr>
        <p:spPr>
          <a:xfrm>
            <a:off x="7867695" y="605568"/>
            <a:ext cx="426300" cy="426300"/>
          </a:xfrm>
          <a:prstGeom prst="ellipse">
            <a:avLst/>
          </a:prstGeom>
          <a:solidFill>
            <a:srgbClr val="FDF6F0"/>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9" name="Google Shape;4119;p1"/>
          <p:cNvSpPr/>
          <p:nvPr/>
        </p:nvSpPr>
        <p:spPr>
          <a:xfrm>
            <a:off x="7975777" y="722534"/>
            <a:ext cx="209889" cy="192383"/>
          </a:xfrm>
          <a:custGeom>
            <a:rect b="b" l="l" r="r" t="t"/>
            <a:pathLst>
              <a:path extrusionOk="0" h="94075" w="130976">
                <a:moveTo>
                  <a:pt x="48330" y="1"/>
                </a:moveTo>
                <a:lnTo>
                  <a:pt x="51187" y="33770"/>
                </a:lnTo>
                <a:lnTo>
                  <a:pt x="11460" y="21004"/>
                </a:lnTo>
                <a:lnTo>
                  <a:pt x="1" y="45351"/>
                </a:lnTo>
                <a:lnTo>
                  <a:pt x="41764" y="52646"/>
                </a:lnTo>
                <a:lnTo>
                  <a:pt x="10214" y="78816"/>
                </a:lnTo>
                <a:lnTo>
                  <a:pt x="40913" y="94075"/>
                </a:lnTo>
                <a:lnTo>
                  <a:pt x="65868" y="63041"/>
                </a:lnTo>
                <a:lnTo>
                  <a:pt x="90033" y="94075"/>
                </a:lnTo>
                <a:lnTo>
                  <a:pt x="120337" y="79151"/>
                </a:lnTo>
                <a:lnTo>
                  <a:pt x="89637" y="52646"/>
                </a:lnTo>
                <a:lnTo>
                  <a:pt x="130976" y="45351"/>
                </a:lnTo>
                <a:lnTo>
                  <a:pt x="119912" y="21004"/>
                </a:lnTo>
                <a:lnTo>
                  <a:pt x="80610" y="33770"/>
                </a:lnTo>
                <a:lnTo>
                  <a:pt x="8392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0" name="Google Shape;4120;p1"/>
          <p:cNvSpPr txBox="1"/>
          <p:nvPr/>
        </p:nvSpPr>
        <p:spPr>
          <a:xfrm>
            <a:off x="4908775" y="4359000"/>
            <a:ext cx="4196700" cy="621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1600">
                <a:solidFill>
                  <a:schemeClr val="dk1"/>
                </a:solidFill>
                <a:latin typeface="Barlow Semi Condensed Medium"/>
                <a:ea typeface="Barlow Semi Condensed Medium"/>
                <a:cs typeface="Barlow Semi Condensed Medium"/>
                <a:sym typeface="Barlow Semi Condensed Medium"/>
              </a:rPr>
              <a:t>Dr. Nasima Begum</a:t>
            </a:r>
            <a:endParaRPr sz="1600">
              <a:solidFill>
                <a:schemeClr val="dk1"/>
              </a:solidFill>
              <a:latin typeface="Barlow Semi Condensed Medium"/>
              <a:ea typeface="Barlow Semi Condensed Medium"/>
              <a:cs typeface="Barlow Semi Condensed Medium"/>
              <a:sym typeface="Barlow Semi Condensed Medium"/>
            </a:endParaRPr>
          </a:p>
          <a:p>
            <a:pPr indent="0" lvl="0" marL="0" rtl="0" algn="r">
              <a:lnSpc>
                <a:spcPct val="115000"/>
              </a:lnSpc>
              <a:spcBef>
                <a:spcPts val="0"/>
              </a:spcBef>
              <a:spcAft>
                <a:spcPts val="0"/>
              </a:spcAft>
              <a:buNone/>
            </a:pPr>
            <a:r>
              <a:rPr lang="en" sz="1000">
                <a:solidFill>
                  <a:schemeClr val="dk1"/>
                </a:solidFill>
                <a:latin typeface="Barlow Semi Condensed Medium"/>
                <a:ea typeface="Barlow Semi Condensed Medium"/>
                <a:cs typeface="Barlow Semi Condensed Medium"/>
                <a:sym typeface="Barlow Semi Condensed Medium"/>
              </a:rPr>
              <a:t>Associate Professor, University of Asia Pacific, Dhaka</a:t>
            </a:r>
            <a:endParaRPr sz="1000">
              <a:solidFill>
                <a:schemeClr val="dk1"/>
              </a:solidFill>
              <a:latin typeface="Barlow Semi Condensed Medium"/>
              <a:ea typeface="Barlow Semi Condensed Medium"/>
              <a:cs typeface="Barlow Semi Condensed Medium"/>
              <a:sym typeface="Barlow Semi Condensed Medium"/>
            </a:endParaRPr>
          </a:p>
        </p:txBody>
      </p:sp>
      <p:sp>
        <p:nvSpPr>
          <p:cNvPr id="4121" name="Google Shape;4121;p1"/>
          <p:cNvSpPr txBox="1"/>
          <p:nvPr>
            <p:ph idx="12" type="sldNum"/>
          </p:nvPr>
        </p:nvSpPr>
        <p:spPr>
          <a:xfrm>
            <a:off x="8556784" y="47967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9" name="Shape 4429"/>
        <p:cNvGrpSpPr/>
        <p:nvPr/>
      </p:nvGrpSpPr>
      <p:grpSpPr>
        <a:xfrm>
          <a:off x="0" y="0"/>
          <a:ext cx="0" cy="0"/>
          <a:chOff x="0" y="0"/>
          <a:chExt cx="0" cy="0"/>
        </a:xfrm>
      </p:grpSpPr>
      <p:sp>
        <p:nvSpPr>
          <p:cNvPr id="4430" name="Google Shape;4430;p9"/>
          <p:cNvSpPr txBox="1"/>
          <p:nvPr>
            <p:ph type="title"/>
          </p:nvPr>
        </p:nvSpPr>
        <p:spPr>
          <a:xfrm>
            <a:off x="715200" y="345500"/>
            <a:ext cx="7713600" cy="7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dk2"/>
                </a:solidFill>
                <a:highlight>
                  <a:srgbClr val="9FC5E8"/>
                </a:highlight>
              </a:rPr>
              <a:t>2.5 </a:t>
            </a:r>
            <a:r>
              <a:rPr lang="en"/>
              <a:t>N</a:t>
            </a:r>
            <a:r>
              <a:rPr lang="en">
                <a:solidFill>
                  <a:schemeClr val="accent6"/>
                </a:solidFill>
              </a:rPr>
              <a:t>ODES</a:t>
            </a:r>
            <a:endParaRPr/>
          </a:p>
        </p:txBody>
      </p:sp>
      <p:sp>
        <p:nvSpPr>
          <p:cNvPr id="4431" name="Google Shape;4431;p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4432" name="Google Shape;4432;p9"/>
          <p:cNvGraphicFramePr/>
          <p:nvPr/>
        </p:nvGraphicFramePr>
        <p:xfrm>
          <a:off x="455775" y="1126175"/>
          <a:ext cx="3000000" cy="3000000"/>
        </p:xfrm>
        <a:graphic>
          <a:graphicData uri="http://schemas.openxmlformats.org/drawingml/2006/table">
            <a:tbl>
              <a:tblPr>
                <a:noFill/>
                <a:tableStyleId>{F664F9F1-70E9-473F-B58D-2119F838363C}</a:tableStyleId>
              </a:tblPr>
              <a:tblGrid>
                <a:gridCol w="1629775"/>
                <a:gridCol w="1629775"/>
              </a:tblGrid>
              <a:tr h="194825">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Location Name</a:t>
                      </a:r>
                      <a:endParaRPr sz="1100">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Latitude, Longitude </a:t>
                      </a:r>
                      <a:endParaRPr sz="1100">
                        <a:latin typeface="Barlow Semi Condensed"/>
                        <a:ea typeface="Barlow Semi Condensed"/>
                        <a:cs typeface="Barlow Semi Condensed"/>
                        <a:sym typeface="Barlow Semi Condensed"/>
                      </a:endParaRPr>
                    </a:p>
                  </a:txBody>
                  <a:tcPr marT="63500" marB="63500" marR="63500" marL="63500"/>
                </a:tc>
              </a:tr>
              <a:tr h="306750">
                <a:tc>
                  <a:txBody>
                    <a:bodyPr/>
                    <a:lstStyle/>
                    <a:p>
                      <a:pPr indent="0" lvl="0" marL="0" rtl="0" algn="l">
                        <a:spcBef>
                          <a:spcPts val="0"/>
                        </a:spcBef>
                        <a:spcAft>
                          <a:spcPts val="0"/>
                        </a:spcAft>
                        <a:buNone/>
                      </a:pPr>
                      <a:r>
                        <a:rPr lang="en" sz="1100">
                          <a:highlight>
                            <a:srgbClr val="F6B26B"/>
                          </a:highlight>
                          <a:latin typeface="Barlow Semi Condensed"/>
                          <a:ea typeface="Barlow Semi Condensed"/>
                          <a:cs typeface="Barlow Semi Condensed"/>
                          <a:sym typeface="Barlow Semi Condensed"/>
                        </a:rPr>
                        <a:t>Tejturi Bazar </a:t>
                      </a:r>
                      <a:endParaRPr sz="1100">
                        <a:highlight>
                          <a:srgbClr val="F6B26B"/>
                        </a:highlight>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23.757262, 90.392418</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r h="3067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K.B. Rail Gate</a:t>
                      </a:r>
                      <a:endParaRPr sz="1100">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23.756152, 90.394041</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r h="3067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Farmgate</a:t>
                      </a:r>
                      <a:endParaRPr sz="1100">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23.758343, 90.390466</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r h="3067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The Daily Star</a:t>
                      </a:r>
                      <a:endParaRPr sz="1100">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23.755619, 90.390917</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r h="3067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SAARC Fountain</a:t>
                      </a:r>
                      <a:endParaRPr sz="1100">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23.750060,90.393046</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r h="3067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Panthapath Signal</a:t>
                      </a:r>
                      <a:endParaRPr sz="1100">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23.751092, 90.387233</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r h="3067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Karwan Bazar</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23.750377, 90.394330</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r h="418675">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Ananda Ci</a:t>
                      </a:r>
                      <a:r>
                        <a:rPr lang="en" sz="1100">
                          <a:latin typeface="Barlow Semi Condensed"/>
                          <a:ea typeface="Barlow Semi Condensed"/>
                          <a:cs typeface="Barlow Semi Condensed"/>
                          <a:sym typeface="Barlow Semi Condensed"/>
                        </a:rPr>
                        <a:t>n</a:t>
                      </a:r>
                      <a:r>
                        <a:rPr lang="en" sz="1100">
                          <a:latin typeface="Barlow Semi Condensed"/>
                          <a:ea typeface="Barlow Semi Condensed"/>
                          <a:cs typeface="Barlow Semi Condensed"/>
                          <a:sym typeface="Barlow Semi Condensed"/>
                        </a:rPr>
                        <a:t>ema Hall</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23.756876, 90.389878</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r h="3067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Chourangi Mor</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23.755872, 90.392188</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r h="418675">
                <a:tc>
                  <a:txBody>
                    <a:bodyPr/>
                    <a:lstStyle/>
                    <a:p>
                      <a:pPr indent="0" lvl="0" marL="0" rtl="0" algn="l">
                        <a:spcBef>
                          <a:spcPts val="0"/>
                        </a:spcBef>
                        <a:spcAft>
                          <a:spcPts val="0"/>
                        </a:spcAft>
                        <a:buNone/>
                      </a:pPr>
                      <a:r>
                        <a:rPr lang="en" sz="1100">
                          <a:highlight>
                            <a:srgbClr val="93C47D"/>
                          </a:highlight>
                          <a:latin typeface="Barlow Semi Condensed"/>
                          <a:ea typeface="Barlow Semi Condensed"/>
                          <a:cs typeface="Barlow Semi Condensed"/>
                          <a:sym typeface="Barlow Semi Condensed"/>
                        </a:rPr>
                        <a:t>University of Asia Pacific</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23.755039, 90.389071</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r>
            </a:tbl>
          </a:graphicData>
        </a:graphic>
      </p:graphicFrame>
      <p:sp>
        <p:nvSpPr>
          <p:cNvPr id="4433" name="Google Shape;4433;p9"/>
          <p:cNvSpPr txBox="1"/>
          <p:nvPr/>
        </p:nvSpPr>
        <p:spPr>
          <a:xfrm>
            <a:off x="3746300" y="1961175"/>
            <a:ext cx="1090200" cy="2558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100">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sz="1100">
                <a:latin typeface="Barlow Semi Condensed"/>
                <a:ea typeface="Barlow Semi Condensed"/>
                <a:cs typeface="Barlow Semi Condensed"/>
                <a:sym typeface="Barlow Semi Condensed"/>
              </a:rPr>
              <a:t>Table 2,3:Path Graph Nodes Latitude, Longitude, Heuristic values</a:t>
            </a:r>
            <a:r>
              <a:rPr lang="en" sz="1100">
                <a:latin typeface="Barlow Semi Condensed Medium"/>
                <a:ea typeface="Barlow Semi Condensed Medium"/>
                <a:cs typeface="Barlow Semi Condensed Medium"/>
                <a:sym typeface="Barlow Semi Condensed Medium"/>
              </a:rPr>
              <a:t>. </a:t>
            </a:r>
            <a:r>
              <a:rPr lang="en" sz="1100">
                <a:highlight>
                  <a:srgbClr val="E69138"/>
                </a:highlight>
                <a:latin typeface="Barlow Semi Condensed"/>
                <a:ea typeface="Barlow Semi Condensed"/>
                <a:cs typeface="Barlow Semi Condensed"/>
                <a:sym typeface="Barlow Semi Condensed"/>
              </a:rPr>
              <a:t> Start Node</a:t>
            </a:r>
            <a:r>
              <a:rPr lang="en" sz="1100">
                <a:latin typeface="Barlow Semi Condensed"/>
                <a:ea typeface="Barlow Semi Condensed"/>
                <a:cs typeface="Barlow Semi Condensed"/>
                <a:sym typeface="Barlow Semi Condensed"/>
              </a:rPr>
              <a:t>, </a:t>
            </a:r>
            <a:r>
              <a:rPr lang="en" sz="1100">
                <a:highlight>
                  <a:srgbClr val="93C47D"/>
                </a:highlight>
                <a:latin typeface="Barlow Semi Condensed"/>
                <a:ea typeface="Barlow Semi Condensed"/>
                <a:cs typeface="Barlow Semi Condensed"/>
                <a:sym typeface="Barlow Semi Condensed"/>
              </a:rPr>
              <a:t>Goal Node</a:t>
            </a:r>
            <a:endParaRPr sz="900"/>
          </a:p>
        </p:txBody>
      </p:sp>
      <p:graphicFrame>
        <p:nvGraphicFramePr>
          <p:cNvPr id="4434" name="Google Shape;4434;p9"/>
          <p:cNvGraphicFramePr/>
          <p:nvPr/>
        </p:nvGraphicFramePr>
        <p:xfrm>
          <a:off x="4867475" y="1126175"/>
          <a:ext cx="3000000" cy="3000000"/>
        </p:xfrm>
        <a:graphic>
          <a:graphicData uri="http://schemas.openxmlformats.org/drawingml/2006/table">
            <a:tbl>
              <a:tblPr>
                <a:noFill/>
                <a:tableStyleId>{F664F9F1-70E9-473F-B58D-2119F838363C}</a:tableStyleId>
              </a:tblPr>
              <a:tblGrid>
                <a:gridCol w="1629775"/>
                <a:gridCol w="1629775"/>
              </a:tblGrid>
              <a:tr h="313925">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Location Name</a:t>
                      </a:r>
                      <a:endParaRPr sz="1100">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Heuristic Values</a:t>
                      </a:r>
                      <a:endParaRPr sz="1100">
                        <a:latin typeface="Barlow Semi Condensed"/>
                        <a:ea typeface="Barlow Semi Condensed"/>
                        <a:cs typeface="Barlow Semi Condensed"/>
                        <a:sym typeface="Barlow Semi Condensed"/>
                      </a:endParaRPr>
                    </a:p>
                  </a:txBody>
                  <a:tcPr marT="63500" marB="63500" marR="63500" marL="63500">
                    <a:lnB cap="flat" cmpd="sng" w="12700">
                      <a:solidFill>
                        <a:srgbClr val="000000"/>
                      </a:solidFill>
                      <a:prstDash val="solid"/>
                      <a:round/>
                      <a:headEnd len="sm" w="sm" type="none"/>
                      <a:tailEnd len="sm" w="sm" type="none"/>
                    </a:lnB>
                  </a:tcPr>
                </a:tc>
              </a:tr>
              <a:tr h="333950">
                <a:tc>
                  <a:txBody>
                    <a:bodyPr/>
                    <a:lstStyle/>
                    <a:p>
                      <a:pPr indent="0" lvl="0" marL="0" rtl="0" algn="l">
                        <a:spcBef>
                          <a:spcPts val="0"/>
                        </a:spcBef>
                        <a:spcAft>
                          <a:spcPts val="0"/>
                        </a:spcAft>
                        <a:buNone/>
                      </a:pPr>
                      <a:r>
                        <a:rPr lang="en" sz="1100">
                          <a:highlight>
                            <a:srgbClr val="F6B26B"/>
                          </a:highlight>
                          <a:latin typeface="Barlow Semi Condensed"/>
                          <a:ea typeface="Barlow Semi Condensed"/>
                          <a:cs typeface="Barlow Semi Condensed"/>
                          <a:sym typeface="Barlow Semi Condensed"/>
                        </a:rPr>
                        <a:t>Tejturi Bazar </a:t>
                      </a:r>
                      <a:endParaRPr sz="1100">
                        <a:highlight>
                          <a:srgbClr val="F6B26B"/>
                        </a:highlight>
                        <a:latin typeface="Barlow Semi Condensed"/>
                        <a:ea typeface="Barlow Semi Condensed"/>
                        <a:cs typeface="Barlow Semi Condensed"/>
                        <a:sym typeface="Barlow Semi Condensed"/>
                      </a:endParaRPr>
                    </a:p>
                  </a:txBody>
                  <a:tcPr marT="63500" marB="63500" marR="63500" marL="63500">
                    <a:lnR cap="flat" cmpd="sng" w="12700">
                      <a:solidFill>
                        <a:srgbClr val="000000"/>
                      </a:solidFill>
                      <a:prstDash val="solid"/>
                      <a:round/>
                      <a:headEnd len="sm" w="sm" type="none"/>
                      <a:tailEnd len="sm" w="sm" type="none"/>
                    </a:lnR>
                  </a:tcPr>
                </a:tc>
                <a:tc>
                  <a:txBody>
                    <a:bodyPr/>
                    <a:lstStyle/>
                    <a:p>
                      <a:pPr indent="0" lvl="0" marL="0" rtl="0" algn="l">
                        <a:lnSpc>
                          <a:spcPct val="115000"/>
                        </a:lnSpc>
                        <a:spcBef>
                          <a:spcPts val="0"/>
                        </a:spcBef>
                        <a:spcAft>
                          <a:spcPts val="0"/>
                        </a:spcAft>
                        <a:buNone/>
                      </a:pPr>
                      <a:r>
                        <a:rPr lang="en" sz="1100">
                          <a:latin typeface="Barlow Semi Condensed"/>
                          <a:ea typeface="Barlow Semi Condensed"/>
                          <a:cs typeface="Barlow Semi Condensed"/>
                          <a:sym typeface="Barlow Semi Condensed"/>
                        </a:rPr>
                        <a:t>0.4209 KM</a:t>
                      </a:r>
                      <a:endParaRPr sz="1100">
                        <a:highlight>
                          <a:srgbClr val="E69138"/>
                        </a:highlight>
                        <a:latin typeface="Barlow Semi Condensed"/>
                        <a:ea typeface="Barlow Semi Condensed"/>
                        <a:cs typeface="Barlow Semi Condensed"/>
                        <a:sym typeface="Barlow Semi Condense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39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K.B. Rail Gate</a:t>
                      </a:r>
                      <a:endParaRPr sz="1100">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lnSpc>
                          <a:spcPct val="115000"/>
                        </a:lnSpc>
                        <a:spcBef>
                          <a:spcPts val="0"/>
                        </a:spcBef>
                        <a:spcAft>
                          <a:spcPts val="0"/>
                        </a:spcAft>
                        <a:buNone/>
                      </a:pPr>
                      <a:r>
                        <a:rPr lang="en" sz="1100">
                          <a:solidFill>
                            <a:schemeClr val="dk1"/>
                          </a:solidFill>
                          <a:latin typeface="Barlow Semi Condensed"/>
                          <a:ea typeface="Barlow Semi Condensed"/>
                          <a:cs typeface="Barlow Semi Condensed"/>
                          <a:sym typeface="Barlow Semi Condensed"/>
                        </a:rPr>
                        <a:t>0.5207 KM</a:t>
                      </a:r>
                      <a:endParaRPr sz="1100">
                        <a:latin typeface="Barlow Semi Condensed"/>
                        <a:ea typeface="Barlow Semi Condensed"/>
                        <a:cs typeface="Barlow Semi Condensed"/>
                        <a:sym typeface="Barlow Semi Condensed"/>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39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Farmgate</a:t>
                      </a:r>
                      <a:endParaRPr sz="1100">
                        <a:latin typeface="Barlow Semi Condensed"/>
                        <a:ea typeface="Barlow Semi Condensed"/>
                        <a:cs typeface="Barlow Semi Condensed"/>
                        <a:sym typeface="Barlow Semi Condensed"/>
                      </a:endParaRPr>
                    </a:p>
                  </a:txBody>
                  <a:tcPr marT="63500" marB="63500" marR="63500" marL="63500">
                    <a:lnR cap="flat" cmpd="sng" w="12700">
                      <a:solidFill>
                        <a:srgbClr val="000000"/>
                      </a:solidFill>
                      <a:prstDash val="solid"/>
                      <a:round/>
                      <a:headEnd len="sm" w="sm" type="none"/>
                      <a:tailEnd len="sm" w="sm" type="none"/>
                    </a:lnR>
                  </a:tcPr>
                </a:tc>
                <a:tc>
                  <a:txBody>
                    <a:bodyPr/>
                    <a:lstStyle/>
                    <a:p>
                      <a:pPr indent="0" lvl="0" marL="0" rtl="0" algn="l">
                        <a:lnSpc>
                          <a:spcPct val="115000"/>
                        </a:lnSpc>
                        <a:spcBef>
                          <a:spcPts val="0"/>
                        </a:spcBef>
                        <a:spcAft>
                          <a:spcPts val="0"/>
                        </a:spcAft>
                        <a:buNone/>
                      </a:pPr>
                      <a:r>
                        <a:rPr lang="en" sz="1100">
                          <a:latin typeface="Barlow Semi Condensed"/>
                          <a:ea typeface="Barlow Semi Condensed"/>
                          <a:cs typeface="Barlow Semi Condensed"/>
                          <a:sym typeface="Barlow Semi Condensed"/>
                        </a:rPr>
                        <a:t>0.3939 KM</a:t>
                      </a:r>
                      <a:endParaRPr sz="1100">
                        <a:highlight>
                          <a:srgbClr val="E69138"/>
                        </a:highlight>
                        <a:latin typeface="Barlow Semi Condensed"/>
                        <a:ea typeface="Barlow Semi Condensed"/>
                        <a:cs typeface="Barlow Semi Condensed"/>
                        <a:sym typeface="Barlow Semi Condense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39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The Daily Star</a:t>
                      </a:r>
                      <a:endParaRPr sz="1100">
                        <a:latin typeface="Barlow Semi Condensed"/>
                        <a:ea typeface="Barlow Semi Condensed"/>
                        <a:cs typeface="Barlow Semi Condensed"/>
                        <a:sym typeface="Barlow Semi Condensed"/>
                      </a:endParaRPr>
                    </a:p>
                  </a:txBody>
                  <a:tcPr marT="63500" marB="63500" marR="63500" marL="63500">
                    <a:lnR cap="flat" cmpd="sng" w="12700">
                      <a:solidFill>
                        <a:srgbClr val="000000"/>
                      </a:solidFill>
                      <a:prstDash val="solid"/>
                      <a:round/>
                      <a:headEnd len="sm" w="sm" type="none"/>
                      <a:tailEnd len="sm" w="sm" type="none"/>
                    </a:lnR>
                  </a:tcPr>
                </a:tc>
                <a:tc>
                  <a:txBody>
                    <a:bodyPr/>
                    <a:lstStyle/>
                    <a:p>
                      <a:pPr indent="0" lvl="0" marL="0" rtl="0" algn="l">
                        <a:lnSpc>
                          <a:spcPct val="115000"/>
                        </a:lnSpc>
                        <a:spcBef>
                          <a:spcPts val="0"/>
                        </a:spcBef>
                        <a:spcAft>
                          <a:spcPts val="0"/>
                        </a:spcAft>
                        <a:buNone/>
                      </a:pPr>
                      <a:r>
                        <a:rPr lang="en" sz="1100">
                          <a:latin typeface="Barlow Semi Condensed"/>
                          <a:ea typeface="Barlow Semi Condensed"/>
                          <a:cs typeface="Barlow Semi Condensed"/>
                          <a:sym typeface="Barlow Semi Condensed"/>
                        </a:rPr>
                        <a:t>0.1986 KM</a:t>
                      </a:r>
                      <a:endParaRPr sz="1100">
                        <a:highlight>
                          <a:srgbClr val="E69138"/>
                        </a:highlight>
                        <a:latin typeface="Barlow Semi Condensed"/>
                        <a:ea typeface="Barlow Semi Condensed"/>
                        <a:cs typeface="Barlow Semi Condensed"/>
                        <a:sym typeface="Barlow Semi Condense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39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SAARC Fountain</a:t>
                      </a:r>
                      <a:endParaRPr sz="1100">
                        <a:latin typeface="Barlow Semi Condensed"/>
                        <a:ea typeface="Barlow Semi Condensed"/>
                        <a:cs typeface="Barlow Semi Condensed"/>
                        <a:sym typeface="Barlow Semi Condensed"/>
                      </a:endParaRPr>
                    </a:p>
                  </a:txBody>
                  <a:tcPr marT="63500" marB="63500" marR="63500" marL="63500">
                    <a:lnR cap="flat" cmpd="sng" w="12700">
                      <a:solidFill>
                        <a:srgbClr val="000000"/>
                      </a:solidFill>
                      <a:prstDash val="solid"/>
                      <a:round/>
                      <a:headEnd len="sm" w="sm" type="none"/>
                      <a:tailEnd len="sm" w="sm" type="none"/>
                    </a:lnR>
                  </a:tcPr>
                </a:tc>
                <a:tc>
                  <a:txBody>
                    <a:bodyPr/>
                    <a:lstStyle/>
                    <a:p>
                      <a:pPr indent="0" lvl="0" marL="0" rtl="0" algn="l">
                        <a:lnSpc>
                          <a:spcPct val="115000"/>
                        </a:lnSpc>
                        <a:spcBef>
                          <a:spcPts val="0"/>
                        </a:spcBef>
                        <a:spcAft>
                          <a:spcPts val="0"/>
                        </a:spcAft>
                        <a:buNone/>
                      </a:pPr>
                      <a:r>
                        <a:rPr lang="en" sz="1100">
                          <a:latin typeface="Barlow Semi Condensed"/>
                          <a:ea typeface="Barlow Semi Condensed"/>
                          <a:cs typeface="Barlow Semi Condensed"/>
                          <a:sym typeface="Barlow Semi Condensed"/>
                        </a:rPr>
                        <a:t>0.6857 KM</a:t>
                      </a:r>
                      <a:endParaRPr sz="1100">
                        <a:highlight>
                          <a:srgbClr val="E69138"/>
                        </a:highlight>
                        <a:latin typeface="Barlow Semi Condensed"/>
                        <a:ea typeface="Barlow Semi Condensed"/>
                        <a:cs typeface="Barlow Semi Condensed"/>
                        <a:sym typeface="Barlow Semi Condense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39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Panthapath Signal</a:t>
                      </a:r>
                      <a:endParaRPr sz="1100">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lnSpc>
                          <a:spcPct val="115000"/>
                        </a:lnSpc>
                        <a:spcBef>
                          <a:spcPts val="0"/>
                        </a:spcBef>
                        <a:spcAft>
                          <a:spcPts val="0"/>
                        </a:spcAft>
                        <a:buNone/>
                      </a:pPr>
                      <a:r>
                        <a:rPr lang="en" sz="1100">
                          <a:solidFill>
                            <a:schemeClr val="dk1"/>
                          </a:solidFill>
                          <a:latin typeface="Barlow Semi Condensed"/>
                          <a:ea typeface="Barlow Semi Condensed"/>
                          <a:cs typeface="Barlow Semi Condensed"/>
                          <a:sym typeface="Barlow Semi Condensed"/>
                        </a:rPr>
                        <a:t>0.4771 KM</a:t>
                      </a:r>
                      <a:endParaRPr sz="1100">
                        <a:latin typeface="Barlow Semi Condensed"/>
                        <a:ea typeface="Barlow Semi Condensed"/>
                        <a:cs typeface="Barlow Semi Condensed"/>
                        <a:sym typeface="Barlow Semi Condensed"/>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39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Karwan Bazar</a:t>
                      </a:r>
                      <a:endParaRPr sz="1100">
                        <a:highlight>
                          <a:srgbClr val="E69138"/>
                        </a:highlight>
                        <a:latin typeface="Barlow Semi Condensed"/>
                        <a:ea typeface="Barlow Semi Condensed"/>
                        <a:cs typeface="Barlow Semi Condensed"/>
                        <a:sym typeface="Barlow Semi Condensed"/>
                      </a:endParaRPr>
                    </a:p>
                  </a:txBody>
                  <a:tcPr marT="63500" marB="63500" marR="63500" marL="63500">
                    <a:lnR cap="flat" cmpd="sng" w="12700">
                      <a:solidFill>
                        <a:srgbClr val="000000"/>
                      </a:solidFill>
                      <a:prstDash val="solid"/>
                      <a:round/>
                      <a:headEnd len="sm" w="sm" type="none"/>
                      <a:tailEnd len="sm" w="sm" type="none"/>
                    </a:lnR>
                  </a:tcPr>
                </a:tc>
                <a:tc>
                  <a:txBody>
                    <a:bodyPr/>
                    <a:lstStyle/>
                    <a:p>
                      <a:pPr indent="0" lvl="0" marL="0" rtl="0" algn="l">
                        <a:lnSpc>
                          <a:spcPct val="115000"/>
                        </a:lnSpc>
                        <a:spcBef>
                          <a:spcPts val="0"/>
                        </a:spcBef>
                        <a:spcAft>
                          <a:spcPts val="0"/>
                        </a:spcAft>
                        <a:buNone/>
                      </a:pPr>
                      <a:r>
                        <a:rPr lang="en" sz="1100">
                          <a:latin typeface="Barlow Semi Condensed"/>
                          <a:ea typeface="Barlow Semi Condensed"/>
                          <a:cs typeface="Barlow Semi Condensed"/>
                          <a:sym typeface="Barlow Semi Condensed"/>
                        </a:rPr>
                        <a:t>0.7451 KM</a:t>
                      </a:r>
                      <a:endParaRPr sz="1100">
                        <a:highlight>
                          <a:srgbClr val="E69138"/>
                        </a:highlight>
                        <a:latin typeface="Barlow Semi Condensed"/>
                        <a:ea typeface="Barlow Semi Condensed"/>
                        <a:cs typeface="Barlow Semi Condensed"/>
                        <a:sym typeface="Barlow Semi Condense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39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Ananda Cinema Hall</a:t>
                      </a:r>
                      <a:endParaRPr sz="1100">
                        <a:highlight>
                          <a:srgbClr val="E69138"/>
                        </a:highlight>
                        <a:latin typeface="Barlow Semi Condensed"/>
                        <a:ea typeface="Barlow Semi Condensed"/>
                        <a:cs typeface="Barlow Semi Condensed"/>
                        <a:sym typeface="Barlow Semi Condensed"/>
                      </a:endParaRPr>
                    </a:p>
                  </a:txBody>
                  <a:tcPr marT="63500" marB="63500" marR="63500" marL="63500"/>
                </a:tc>
                <a:tc>
                  <a:txBody>
                    <a:bodyPr/>
                    <a:lstStyle/>
                    <a:p>
                      <a:pPr indent="0" lvl="0" marL="0" rtl="0" algn="l">
                        <a:lnSpc>
                          <a:spcPct val="115000"/>
                        </a:lnSpc>
                        <a:spcBef>
                          <a:spcPts val="0"/>
                        </a:spcBef>
                        <a:spcAft>
                          <a:spcPts val="0"/>
                        </a:spcAft>
                        <a:buNone/>
                      </a:pPr>
                      <a:r>
                        <a:rPr lang="en" sz="1100">
                          <a:solidFill>
                            <a:schemeClr val="dk1"/>
                          </a:solidFill>
                          <a:latin typeface="Barlow Semi Condensed"/>
                          <a:ea typeface="Barlow Semi Condensed"/>
                          <a:cs typeface="Barlow Semi Condensed"/>
                          <a:sym typeface="Barlow Semi Condensed"/>
                        </a:rPr>
                        <a:t>0.2202 KM</a:t>
                      </a:r>
                      <a:endParaRPr sz="1100">
                        <a:latin typeface="Barlow Semi Condensed"/>
                        <a:ea typeface="Barlow Semi Condensed"/>
                        <a:cs typeface="Barlow Semi Condensed"/>
                        <a:sym typeface="Barlow Semi Condensed"/>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33950">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Chourangi Mor</a:t>
                      </a:r>
                      <a:endParaRPr sz="1100">
                        <a:highlight>
                          <a:srgbClr val="E69138"/>
                        </a:highlight>
                        <a:latin typeface="Barlow Semi Condensed"/>
                        <a:ea typeface="Barlow Semi Condensed"/>
                        <a:cs typeface="Barlow Semi Condensed"/>
                        <a:sym typeface="Barlow Semi Condensed"/>
                      </a:endParaRPr>
                    </a:p>
                  </a:txBody>
                  <a:tcPr marT="63500" marB="63500" marR="63500" marL="63500">
                    <a:lnR cap="flat" cmpd="sng" w="12700">
                      <a:solidFill>
                        <a:srgbClr val="000000"/>
                      </a:solidFill>
                      <a:prstDash val="solid"/>
                      <a:round/>
                      <a:headEnd len="sm" w="sm" type="none"/>
                      <a:tailEnd len="sm" w="sm" type="none"/>
                    </a:lnR>
                  </a:tcPr>
                </a:tc>
                <a:tc>
                  <a:txBody>
                    <a:bodyPr/>
                    <a:lstStyle/>
                    <a:p>
                      <a:pPr indent="0" lvl="0" marL="0" rtl="0" algn="l">
                        <a:lnSpc>
                          <a:spcPct val="115000"/>
                        </a:lnSpc>
                        <a:spcBef>
                          <a:spcPts val="0"/>
                        </a:spcBef>
                        <a:spcAft>
                          <a:spcPts val="0"/>
                        </a:spcAft>
                        <a:buNone/>
                      </a:pPr>
                      <a:r>
                        <a:rPr lang="en" sz="1100">
                          <a:latin typeface="Barlow Semi Condensed"/>
                          <a:ea typeface="Barlow Semi Condensed"/>
                          <a:cs typeface="Barlow Semi Condensed"/>
                          <a:sym typeface="Barlow Semi Condensed"/>
                        </a:rPr>
                        <a:t>0.3305 KM</a:t>
                      </a:r>
                      <a:endParaRPr sz="1100">
                        <a:highlight>
                          <a:srgbClr val="E69138"/>
                        </a:highlight>
                        <a:latin typeface="Barlow Semi Condensed"/>
                        <a:ea typeface="Barlow Semi Condensed"/>
                        <a:cs typeface="Barlow Semi Condensed"/>
                        <a:sym typeface="Barlow Semi Condense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3925">
                <a:tc>
                  <a:txBody>
                    <a:bodyPr/>
                    <a:lstStyle/>
                    <a:p>
                      <a:pPr indent="0" lvl="0" marL="0" rtl="0" algn="l">
                        <a:spcBef>
                          <a:spcPts val="0"/>
                        </a:spcBef>
                        <a:spcAft>
                          <a:spcPts val="0"/>
                        </a:spcAft>
                        <a:buNone/>
                      </a:pPr>
                      <a:r>
                        <a:rPr lang="en" sz="1100">
                          <a:highlight>
                            <a:srgbClr val="93C47D"/>
                          </a:highlight>
                          <a:latin typeface="Barlow Semi Condensed"/>
                          <a:ea typeface="Barlow Semi Condensed"/>
                          <a:cs typeface="Barlow Semi Condensed"/>
                          <a:sym typeface="Barlow Semi Condensed"/>
                        </a:rPr>
                        <a:t>University of Asia Pacific</a:t>
                      </a:r>
                      <a:endParaRPr sz="1100">
                        <a:highlight>
                          <a:srgbClr val="E69138"/>
                        </a:highlight>
                        <a:latin typeface="Barlow Semi Condensed"/>
                        <a:ea typeface="Barlow Semi Condensed"/>
                        <a:cs typeface="Barlow Semi Condensed"/>
                        <a:sym typeface="Barlow Semi Condensed"/>
                      </a:endParaRPr>
                    </a:p>
                  </a:txBody>
                  <a:tcPr marT="63500" marB="63500" marR="63500" marL="63500">
                    <a:lnR cap="flat" cmpd="sng" w="12700">
                      <a:solidFill>
                        <a:srgbClr val="000000"/>
                      </a:solidFill>
                      <a:prstDash val="solid"/>
                      <a:round/>
                      <a:headEnd len="sm" w="sm" type="none"/>
                      <a:tailEnd len="sm" w="sm" type="none"/>
                    </a:lnR>
                  </a:tcPr>
                </a:tc>
                <a:tc>
                  <a:txBody>
                    <a:bodyPr/>
                    <a:lstStyle/>
                    <a:p>
                      <a:pPr indent="0" lvl="0" marL="0" rtl="0" algn="l">
                        <a:spcBef>
                          <a:spcPts val="0"/>
                        </a:spcBef>
                        <a:spcAft>
                          <a:spcPts val="0"/>
                        </a:spcAft>
                        <a:buNone/>
                      </a:pPr>
                      <a:r>
                        <a:rPr lang="en" sz="1100">
                          <a:latin typeface="Barlow Semi Condensed"/>
                          <a:ea typeface="Barlow Semi Condensed"/>
                          <a:cs typeface="Barlow Semi Condensed"/>
                          <a:sym typeface="Barlow Semi Condensed"/>
                        </a:rPr>
                        <a:t>0.0000 KM</a:t>
                      </a:r>
                      <a:endParaRPr sz="1100">
                        <a:highlight>
                          <a:srgbClr val="E69138"/>
                        </a:highlight>
                        <a:latin typeface="Barlow Semi Condensed"/>
                        <a:ea typeface="Barlow Semi Condensed"/>
                        <a:cs typeface="Barlow Semi Condensed"/>
                        <a:sym typeface="Barlow Semi Condense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8" name="Shape 4438"/>
        <p:cNvGrpSpPr/>
        <p:nvPr/>
      </p:nvGrpSpPr>
      <p:grpSpPr>
        <a:xfrm>
          <a:off x="0" y="0"/>
          <a:ext cx="0" cy="0"/>
          <a:chOff x="0" y="0"/>
          <a:chExt cx="0" cy="0"/>
        </a:xfrm>
      </p:grpSpPr>
      <p:grpSp>
        <p:nvGrpSpPr>
          <p:cNvPr id="4439" name="Google Shape;4439;p10"/>
          <p:cNvGrpSpPr/>
          <p:nvPr/>
        </p:nvGrpSpPr>
        <p:grpSpPr>
          <a:xfrm>
            <a:off x="6391832" y="2518705"/>
            <a:ext cx="2036958" cy="2263167"/>
            <a:chOff x="3273438" y="3268525"/>
            <a:chExt cx="1140450" cy="1267100"/>
          </a:xfrm>
        </p:grpSpPr>
        <p:sp>
          <p:nvSpPr>
            <p:cNvPr id="4440" name="Google Shape;4440;p10"/>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1" name="Google Shape;4441;p10"/>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2" name="Google Shape;4442;p10"/>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3" name="Google Shape;4443;p10"/>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4" name="Google Shape;4444;p10"/>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5" name="Google Shape;4445;p10"/>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6" name="Google Shape;4446;p10"/>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7" name="Google Shape;4447;p10"/>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8" name="Google Shape;4448;p10"/>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9" name="Google Shape;4449;p10"/>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0" name="Google Shape;4450;p10"/>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1" name="Google Shape;4451;p10"/>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2" name="Google Shape;4452;p10"/>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3" name="Google Shape;4453;p10"/>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4" name="Google Shape;4454;p10"/>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5" name="Google Shape;4455;p10"/>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6" name="Google Shape;4456;p10"/>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7" name="Google Shape;4457;p10"/>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8" name="Google Shape;4458;p10"/>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9" name="Google Shape;4459;p10"/>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0" name="Google Shape;4460;p10"/>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1" name="Google Shape;4461;p10"/>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2" name="Google Shape;4462;p10"/>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3" name="Google Shape;4463;p10"/>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4" name="Google Shape;4464;p10"/>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5" name="Google Shape;4465;p10"/>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6" name="Google Shape;4466;p10"/>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7" name="Google Shape;4467;p10"/>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8" name="Google Shape;4468;p10"/>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9" name="Google Shape;4469;p10"/>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0" name="Google Shape;4470;p10"/>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1" name="Google Shape;4471;p10"/>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2" name="Google Shape;4472;p10"/>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3" name="Google Shape;4473;p10"/>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4" name="Google Shape;4474;p10"/>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5" name="Google Shape;4475;p10"/>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6" name="Google Shape;4476;p10"/>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7" name="Google Shape;4477;p10"/>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8" name="Google Shape;4478;p10"/>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9" name="Google Shape;4479;p10"/>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0" name="Google Shape;4480;p10"/>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1" name="Google Shape;4481;p10"/>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2" name="Google Shape;4482;p10"/>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3" name="Google Shape;4483;p10"/>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4" name="Google Shape;4484;p10"/>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5" name="Google Shape;4485;p10"/>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6" name="Google Shape;4486;p10"/>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7" name="Google Shape;4487;p10"/>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8" name="Google Shape;4488;p10"/>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9" name="Google Shape;4489;p10"/>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0" name="Google Shape;4490;p10"/>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1" name="Google Shape;4491;p10"/>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2" name="Google Shape;4492;p10"/>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3" name="Google Shape;4493;p10"/>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4" name="Google Shape;4494;p10"/>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5" name="Google Shape;4495;p10"/>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6" name="Google Shape;4496;p10"/>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7" name="Google Shape;4497;p10"/>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8" name="Google Shape;4498;p10"/>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9" name="Google Shape;4499;p10"/>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0" name="Google Shape;4500;p10"/>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1" name="Google Shape;4501;p10"/>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2" name="Google Shape;4502;p10"/>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3" name="Google Shape;4503;p10"/>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4" name="Google Shape;4504;p10"/>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5" name="Google Shape;4505;p10"/>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6" name="Google Shape;4506;p10"/>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7" name="Google Shape;4507;p10"/>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8" name="Google Shape;4508;p10"/>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9" name="Google Shape;4509;p10"/>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0" name="Google Shape;4510;p10"/>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1" name="Google Shape;4511;p10"/>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2" name="Google Shape;4512;p10"/>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3" name="Google Shape;4513;p10"/>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4" name="Google Shape;4514;p10"/>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5" name="Google Shape;4515;p10"/>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6" name="Google Shape;4516;p10"/>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7" name="Google Shape;4517;p10"/>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8" name="Google Shape;4518;p10"/>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9" name="Google Shape;4519;p10"/>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0" name="Google Shape;4520;p10"/>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1" name="Google Shape;4521;p10"/>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2" name="Google Shape;4522;p10"/>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3" name="Google Shape;4523;p10"/>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4" name="Google Shape;4524;p10"/>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5" name="Google Shape;4525;p10"/>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6" name="Google Shape;4526;p10"/>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7" name="Google Shape;4527;p10"/>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8" name="Google Shape;4528;p10"/>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9" name="Google Shape;4529;p10"/>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30" name="Google Shape;4530;p1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31" name="Google Shape;4531;p10"/>
          <p:cNvSpPr txBox="1"/>
          <p:nvPr/>
        </p:nvSpPr>
        <p:spPr>
          <a:xfrm>
            <a:off x="1783800" y="328600"/>
            <a:ext cx="5492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dk2"/>
                </a:solidFill>
                <a:highlight>
                  <a:srgbClr val="9FC5E8"/>
                </a:highlight>
                <a:latin typeface="Ramabhadra"/>
                <a:ea typeface="Ramabhadra"/>
                <a:cs typeface="Ramabhadra"/>
                <a:sym typeface="Ramabhadra"/>
              </a:rPr>
              <a:t>3. </a:t>
            </a:r>
            <a:r>
              <a:rPr b="1" lang="en" sz="2800">
                <a:solidFill>
                  <a:schemeClr val="accent1"/>
                </a:solidFill>
                <a:latin typeface="Ramabhadra"/>
                <a:ea typeface="Ramabhadra"/>
                <a:cs typeface="Ramabhadra"/>
                <a:sym typeface="Ramabhadra"/>
              </a:rPr>
              <a:t>I</a:t>
            </a:r>
            <a:r>
              <a:rPr b="1" lang="en" sz="2800">
                <a:solidFill>
                  <a:schemeClr val="dk2"/>
                </a:solidFill>
                <a:latin typeface="Ramabhadra"/>
                <a:ea typeface="Ramabhadra"/>
                <a:cs typeface="Ramabhadra"/>
                <a:sym typeface="Ramabhadra"/>
              </a:rPr>
              <a:t>MPLEMENTATION</a:t>
            </a:r>
            <a:endParaRPr b="1" sz="2800">
              <a:solidFill>
                <a:schemeClr val="accent1"/>
              </a:solidFill>
              <a:latin typeface="Ramabhadra"/>
              <a:ea typeface="Ramabhadra"/>
              <a:cs typeface="Ramabhadra"/>
              <a:sym typeface="Ramabhadra"/>
            </a:endParaRPr>
          </a:p>
        </p:txBody>
      </p:sp>
      <p:pic>
        <p:nvPicPr>
          <p:cNvPr id="4532" name="Google Shape;4532;p10"/>
          <p:cNvPicPr preferRelativeResize="0"/>
          <p:nvPr/>
        </p:nvPicPr>
        <p:blipFill>
          <a:blip r:embed="rId3">
            <a:alphaModFix/>
          </a:blip>
          <a:stretch>
            <a:fillRect/>
          </a:stretch>
        </p:blipFill>
        <p:spPr>
          <a:xfrm>
            <a:off x="253000" y="900375"/>
            <a:ext cx="8745775" cy="38815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6" name="Shape 4536"/>
        <p:cNvGrpSpPr/>
        <p:nvPr/>
      </p:nvGrpSpPr>
      <p:grpSpPr>
        <a:xfrm>
          <a:off x="0" y="0"/>
          <a:ext cx="0" cy="0"/>
          <a:chOff x="0" y="0"/>
          <a:chExt cx="0" cy="0"/>
        </a:xfrm>
      </p:grpSpPr>
      <p:grpSp>
        <p:nvGrpSpPr>
          <p:cNvPr id="4537" name="Google Shape;4537;g221e728878b_2_318"/>
          <p:cNvGrpSpPr/>
          <p:nvPr/>
        </p:nvGrpSpPr>
        <p:grpSpPr>
          <a:xfrm>
            <a:off x="6391831" y="2518706"/>
            <a:ext cx="2036958" cy="2263167"/>
            <a:chOff x="3273438" y="3268525"/>
            <a:chExt cx="1140450" cy="1267100"/>
          </a:xfrm>
        </p:grpSpPr>
        <p:sp>
          <p:nvSpPr>
            <p:cNvPr id="4538" name="Google Shape;4538;g221e728878b_2_318"/>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9" name="Google Shape;4539;g221e728878b_2_318"/>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0" name="Google Shape;4540;g221e728878b_2_318"/>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1" name="Google Shape;4541;g221e728878b_2_318"/>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2" name="Google Shape;4542;g221e728878b_2_318"/>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3" name="Google Shape;4543;g221e728878b_2_318"/>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4" name="Google Shape;4544;g221e728878b_2_318"/>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5" name="Google Shape;4545;g221e728878b_2_318"/>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6" name="Google Shape;4546;g221e728878b_2_318"/>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7" name="Google Shape;4547;g221e728878b_2_318"/>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8" name="Google Shape;4548;g221e728878b_2_318"/>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9" name="Google Shape;4549;g221e728878b_2_318"/>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0" name="Google Shape;4550;g221e728878b_2_318"/>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1" name="Google Shape;4551;g221e728878b_2_318"/>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2" name="Google Shape;4552;g221e728878b_2_318"/>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3" name="Google Shape;4553;g221e728878b_2_318"/>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4" name="Google Shape;4554;g221e728878b_2_318"/>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5" name="Google Shape;4555;g221e728878b_2_318"/>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6" name="Google Shape;4556;g221e728878b_2_318"/>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7" name="Google Shape;4557;g221e728878b_2_318"/>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8" name="Google Shape;4558;g221e728878b_2_318"/>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9" name="Google Shape;4559;g221e728878b_2_318"/>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0" name="Google Shape;4560;g221e728878b_2_318"/>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1" name="Google Shape;4561;g221e728878b_2_318"/>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2" name="Google Shape;4562;g221e728878b_2_318"/>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3" name="Google Shape;4563;g221e728878b_2_318"/>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4" name="Google Shape;4564;g221e728878b_2_318"/>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5" name="Google Shape;4565;g221e728878b_2_318"/>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6" name="Google Shape;4566;g221e728878b_2_318"/>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7" name="Google Shape;4567;g221e728878b_2_318"/>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8" name="Google Shape;4568;g221e728878b_2_318"/>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9" name="Google Shape;4569;g221e728878b_2_318"/>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0" name="Google Shape;4570;g221e728878b_2_318"/>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1" name="Google Shape;4571;g221e728878b_2_318"/>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2" name="Google Shape;4572;g221e728878b_2_318"/>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3" name="Google Shape;4573;g221e728878b_2_318"/>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4" name="Google Shape;4574;g221e728878b_2_318"/>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5" name="Google Shape;4575;g221e728878b_2_318"/>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6" name="Google Shape;4576;g221e728878b_2_318"/>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7" name="Google Shape;4577;g221e728878b_2_318"/>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8" name="Google Shape;4578;g221e728878b_2_318"/>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9" name="Google Shape;4579;g221e728878b_2_318"/>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0" name="Google Shape;4580;g221e728878b_2_318"/>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1" name="Google Shape;4581;g221e728878b_2_318"/>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2" name="Google Shape;4582;g221e728878b_2_318"/>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3" name="Google Shape;4583;g221e728878b_2_318"/>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4" name="Google Shape;4584;g221e728878b_2_318"/>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5" name="Google Shape;4585;g221e728878b_2_318"/>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6" name="Google Shape;4586;g221e728878b_2_318"/>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7" name="Google Shape;4587;g221e728878b_2_318"/>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8" name="Google Shape;4588;g221e728878b_2_318"/>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9" name="Google Shape;4589;g221e728878b_2_318"/>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0" name="Google Shape;4590;g221e728878b_2_318"/>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1" name="Google Shape;4591;g221e728878b_2_318"/>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2" name="Google Shape;4592;g221e728878b_2_318"/>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3" name="Google Shape;4593;g221e728878b_2_318"/>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4" name="Google Shape;4594;g221e728878b_2_318"/>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5" name="Google Shape;4595;g221e728878b_2_318"/>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6" name="Google Shape;4596;g221e728878b_2_318"/>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7" name="Google Shape;4597;g221e728878b_2_318"/>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8" name="Google Shape;4598;g221e728878b_2_318"/>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9" name="Google Shape;4599;g221e728878b_2_318"/>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0" name="Google Shape;4600;g221e728878b_2_318"/>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1" name="Google Shape;4601;g221e728878b_2_318"/>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2" name="Google Shape;4602;g221e728878b_2_318"/>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3" name="Google Shape;4603;g221e728878b_2_318"/>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4" name="Google Shape;4604;g221e728878b_2_318"/>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5" name="Google Shape;4605;g221e728878b_2_318"/>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6" name="Google Shape;4606;g221e728878b_2_318"/>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7" name="Google Shape;4607;g221e728878b_2_318"/>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8" name="Google Shape;4608;g221e728878b_2_318"/>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9" name="Google Shape;4609;g221e728878b_2_318"/>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0" name="Google Shape;4610;g221e728878b_2_318"/>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1" name="Google Shape;4611;g221e728878b_2_318"/>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2" name="Google Shape;4612;g221e728878b_2_318"/>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3" name="Google Shape;4613;g221e728878b_2_318"/>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4" name="Google Shape;4614;g221e728878b_2_318"/>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5" name="Google Shape;4615;g221e728878b_2_318"/>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6" name="Google Shape;4616;g221e728878b_2_318"/>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7" name="Google Shape;4617;g221e728878b_2_318"/>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8" name="Google Shape;4618;g221e728878b_2_318"/>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9" name="Google Shape;4619;g221e728878b_2_318"/>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0" name="Google Shape;4620;g221e728878b_2_318"/>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1" name="Google Shape;4621;g221e728878b_2_318"/>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2" name="Google Shape;4622;g221e728878b_2_318"/>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3" name="Google Shape;4623;g221e728878b_2_318"/>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4" name="Google Shape;4624;g221e728878b_2_318"/>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5" name="Google Shape;4625;g221e728878b_2_318"/>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6" name="Google Shape;4626;g221e728878b_2_318"/>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7" name="Google Shape;4627;g221e728878b_2_318"/>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28" name="Google Shape;4628;g221e728878b_2_31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29" name="Google Shape;4629;g221e728878b_2_318"/>
          <p:cNvSpPr txBox="1"/>
          <p:nvPr/>
        </p:nvSpPr>
        <p:spPr>
          <a:xfrm>
            <a:off x="1791200" y="158175"/>
            <a:ext cx="5492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dk2"/>
                </a:solidFill>
                <a:highlight>
                  <a:srgbClr val="9FC5E8"/>
                </a:highlight>
                <a:latin typeface="Ramabhadra"/>
                <a:ea typeface="Ramabhadra"/>
                <a:cs typeface="Ramabhadra"/>
                <a:sym typeface="Ramabhadra"/>
              </a:rPr>
              <a:t>3.1 </a:t>
            </a:r>
            <a:r>
              <a:rPr b="1" lang="en" sz="2800">
                <a:solidFill>
                  <a:schemeClr val="accent1"/>
                </a:solidFill>
                <a:latin typeface="Ramabhadra"/>
                <a:ea typeface="Ramabhadra"/>
                <a:cs typeface="Ramabhadra"/>
                <a:sym typeface="Ramabhadra"/>
              </a:rPr>
              <a:t>I</a:t>
            </a:r>
            <a:r>
              <a:rPr b="1" lang="en" sz="2800">
                <a:solidFill>
                  <a:schemeClr val="dk2"/>
                </a:solidFill>
                <a:latin typeface="Ramabhadra"/>
                <a:ea typeface="Ramabhadra"/>
                <a:cs typeface="Ramabhadra"/>
                <a:sym typeface="Ramabhadra"/>
              </a:rPr>
              <a:t>NPUT</a:t>
            </a:r>
            <a:endParaRPr b="1" sz="2800">
              <a:solidFill>
                <a:schemeClr val="accent1"/>
              </a:solidFill>
              <a:latin typeface="Ramabhadra"/>
              <a:ea typeface="Ramabhadra"/>
              <a:cs typeface="Ramabhadra"/>
              <a:sym typeface="Ramabhadra"/>
            </a:endParaRPr>
          </a:p>
        </p:txBody>
      </p:sp>
      <p:pic>
        <p:nvPicPr>
          <p:cNvPr id="4630" name="Google Shape;4630;g221e728878b_2_318"/>
          <p:cNvPicPr preferRelativeResize="0"/>
          <p:nvPr/>
        </p:nvPicPr>
        <p:blipFill rotWithShape="1">
          <a:blip r:embed="rId3">
            <a:alphaModFix/>
          </a:blip>
          <a:srcRect b="12399" l="0" r="0" t="832"/>
          <a:stretch/>
        </p:blipFill>
        <p:spPr>
          <a:xfrm>
            <a:off x="815375" y="723900"/>
            <a:ext cx="4216051" cy="44195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4" name="Shape 4634"/>
        <p:cNvGrpSpPr/>
        <p:nvPr/>
      </p:nvGrpSpPr>
      <p:grpSpPr>
        <a:xfrm>
          <a:off x="0" y="0"/>
          <a:ext cx="0" cy="0"/>
          <a:chOff x="0" y="0"/>
          <a:chExt cx="0" cy="0"/>
        </a:xfrm>
      </p:grpSpPr>
      <p:grpSp>
        <p:nvGrpSpPr>
          <p:cNvPr id="4635" name="Google Shape;4635;g221e728878b_2_120"/>
          <p:cNvGrpSpPr/>
          <p:nvPr/>
        </p:nvGrpSpPr>
        <p:grpSpPr>
          <a:xfrm>
            <a:off x="6391831" y="2518706"/>
            <a:ext cx="2036958" cy="2263167"/>
            <a:chOff x="3273438" y="3268525"/>
            <a:chExt cx="1140450" cy="1267100"/>
          </a:xfrm>
        </p:grpSpPr>
        <p:sp>
          <p:nvSpPr>
            <p:cNvPr id="4636" name="Google Shape;4636;g221e728878b_2_120"/>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7" name="Google Shape;4637;g221e728878b_2_120"/>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8" name="Google Shape;4638;g221e728878b_2_120"/>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9" name="Google Shape;4639;g221e728878b_2_120"/>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0" name="Google Shape;4640;g221e728878b_2_120"/>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1" name="Google Shape;4641;g221e728878b_2_120"/>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2" name="Google Shape;4642;g221e728878b_2_120"/>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3" name="Google Shape;4643;g221e728878b_2_120"/>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4" name="Google Shape;4644;g221e728878b_2_120"/>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5" name="Google Shape;4645;g221e728878b_2_120"/>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6" name="Google Shape;4646;g221e728878b_2_120"/>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7" name="Google Shape;4647;g221e728878b_2_120"/>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8" name="Google Shape;4648;g221e728878b_2_120"/>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9" name="Google Shape;4649;g221e728878b_2_120"/>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0" name="Google Shape;4650;g221e728878b_2_120"/>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1" name="Google Shape;4651;g221e728878b_2_120"/>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2" name="Google Shape;4652;g221e728878b_2_120"/>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3" name="Google Shape;4653;g221e728878b_2_120"/>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4" name="Google Shape;4654;g221e728878b_2_120"/>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5" name="Google Shape;4655;g221e728878b_2_120"/>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6" name="Google Shape;4656;g221e728878b_2_120"/>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7" name="Google Shape;4657;g221e728878b_2_120"/>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8" name="Google Shape;4658;g221e728878b_2_120"/>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9" name="Google Shape;4659;g221e728878b_2_120"/>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0" name="Google Shape;4660;g221e728878b_2_120"/>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1" name="Google Shape;4661;g221e728878b_2_120"/>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2" name="Google Shape;4662;g221e728878b_2_120"/>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3" name="Google Shape;4663;g221e728878b_2_120"/>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4" name="Google Shape;4664;g221e728878b_2_120"/>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5" name="Google Shape;4665;g221e728878b_2_120"/>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6" name="Google Shape;4666;g221e728878b_2_120"/>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7" name="Google Shape;4667;g221e728878b_2_120"/>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8" name="Google Shape;4668;g221e728878b_2_120"/>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9" name="Google Shape;4669;g221e728878b_2_120"/>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0" name="Google Shape;4670;g221e728878b_2_120"/>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1" name="Google Shape;4671;g221e728878b_2_120"/>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2" name="Google Shape;4672;g221e728878b_2_120"/>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3" name="Google Shape;4673;g221e728878b_2_120"/>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4" name="Google Shape;4674;g221e728878b_2_120"/>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5" name="Google Shape;4675;g221e728878b_2_120"/>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6" name="Google Shape;4676;g221e728878b_2_120"/>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7" name="Google Shape;4677;g221e728878b_2_120"/>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8" name="Google Shape;4678;g221e728878b_2_120"/>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9" name="Google Shape;4679;g221e728878b_2_120"/>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0" name="Google Shape;4680;g221e728878b_2_120"/>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1" name="Google Shape;4681;g221e728878b_2_120"/>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2" name="Google Shape;4682;g221e728878b_2_120"/>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3" name="Google Shape;4683;g221e728878b_2_120"/>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4" name="Google Shape;4684;g221e728878b_2_120"/>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5" name="Google Shape;4685;g221e728878b_2_120"/>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6" name="Google Shape;4686;g221e728878b_2_120"/>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7" name="Google Shape;4687;g221e728878b_2_120"/>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8" name="Google Shape;4688;g221e728878b_2_120"/>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9" name="Google Shape;4689;g221e728878b_2_120"/>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0" name="Google Shape;4690;g221e728878b_2_120"/>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1" name="Google Shape;4691;g221e728878b_2_120"/>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2" name="Google Shape;4692;g221e728878b_2_120"/>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3" name="Google Shape;4693;g221e728878b_2_120"/>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4" name="Google Shape;4694;g221e728878b_2_120"/>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5" name="Google Shape;4695;g221e728878b_2_120"/>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6" name="Google Shape;4696;g221e728878b_2_120"/>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7" name="Google Shape;4697;g221e728878b_2_120"/>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8" name="Google Shape;4698;g221e728878b_2_120"/>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9" name="Google Shape;4699;g221e728878b_2_120"/>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0" name="Google Shape;4700;g221e728878b_2_120"/>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1" name="Google Shape;4701;g221e728878b_2_120"/>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2" name="Google Shape;4702;g221e728878b_2_120"/>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3" name="Google Shape;4703;g221e728878b_2_120"/>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4" name="Google Shape;4704;g221e728878b_2_120"/>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5" name="Google Shape;4705;g221e728878b_2_120"/>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6" name="Google Shape;4706;g221e728878b_2_120"/>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7" name="Google Shape;4707;g221e728878b_2_120"/>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8" name="Google Shape;4708;g221e728878b_2_120"/>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9" name="Google Shape;4709;g221e728878b_2_120"/>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0" name="Google Shape;4710;g221e728878b_2_120"/>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1" name="Google Shape;4711;g221e728878b_2_120"/>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2" name="Google Shape;4712;g221e728878b_2_120"/>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3" name="Google Shape;4713;g221e728878b_2_120"/>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4" name="Google Shape;4714;g221e728878b_2_120"/>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5" name="Google Shape;4715;g221e728878b_2_120"/>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6" name="Google Shape;4716;g221e728878b_2_120"/>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7" name="Google Shape;4717;g221e728878b_2_120"/>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8" name="Google Shape;4718;g221e728878b_2_120"/>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9" name="Google Shape;4719;g221e728878b_2_120"/>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0" name="Google Shape;4720;g221e728878b_2_120"/>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1" name="Google Shape;4721;g221e728878b_2_120"/>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2" name="Google Shape;4722;g221e728878b_2_120"/>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3" name="Google Shape;4723;g221e728878b_2_120"/>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4" name="Google Shape;4724;g221e728878b_2_120"/>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5" name="Google Shape;4725;g221e728878b_2_120"/>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26" name="Google Shape;4726;g221e728878b_2_12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727" name="Google Shape;4727;g221e728878b_2_120"/>
          <p:cNvSpPr txBox="1"/>
          <p:nvPr/>
        </p:nvSpPr>
        <p:spPr>
          <a:xfrm>
            <a:off x="1763675" y="154225"/>
            <a:ext cx="5492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dk2"/>
                </a:solidFill>
                <a:highlight>
                  <a:srgbClr val="9FC5E8"/>
                </a:highlight>
                <a:latin typeface="Ramabhadra"/>
                <a:ea typeface="Ramabhadra"/>
                <a:cs typeface="Ramabhadra"/>
                <a:sym typeface="Ramabhadra"/>
              </a:rPr>
              <a:t>3.2 </a:t>
            </a:r>
            <a:r>
              <a:rPr b="1" lang="en" sz="2800">
                <a:solidFill>
                  <a:schemeClr val="accent1"/>
                </a:solidFill>
                <a:latin typeface="Ramabhadra"/>
                <a:ea typeface="Ramabhadra"/>
                <a:cs typeface="Ramabhadra"/>
                <a:sym typeface="Ramabhadra"/>
              </a:rPr>
              <a:t>O</a:t>
            </a:r>
            <a:r>
              <a:rPr b="1" lang="en" sz="2800">
                <a:solidFill>
                  <a:schemeClr val="dk2"/>
                </a:solidFill>
                <a:latin typeface="Ramabhadra"/>
                <a:ea typeface="Ramabhadra"/>
                <a:cs typeface="Ramabhadra"/>
                <a:sym typeface="Ramabhadra"/>
              </a:rPr>
              <a:t>UTPUT</a:t>
            </a:r>
            <a:endParaRPr b="1" sz="2800">
              <a:solidFill>
                <a:schemeClr val="accent1"/>
              </a:solidFill>
              <a:latin typeface="Ramabhadra"/>
              <a:ea typeface="Ramabhadra"/>
              <a:cs typeface="Ramabhadra"/>
              <a:sym typeface="Ramabhadra"/>
            </a:endParaRPr>
          </a:p>
        </p:txBody>
      </p:sp>
      <p:pic>
        <p:nvPicPr>
          <p:cNvPr id="4728" name="Google Shape;4728;g221e728878b_2_120"/>
          <p:cNvPicPr preferRelativeResize="0"/>
          <p:nvPr/>
        </p:nvPicPr>
        <p:blipFill>
          <a:blip r:embed="rId3">
            <a:alphaModFix/>
          </a:blip>
          <a:stretch>
            <a:fillRect/>
          </a:stretch>
        </p:blipFill>
        <p:spPr>
          <a:xfrm>
            <a:off x="869900" y="676075"/>
            <a:ext cx="4608899" cy="43823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2" name="Shape 4732"/>
        <p:cNvGrpSpPr/>
        <p:nvPr/>
      </p:nvGrpSpPr>
      <p:grpSpPr>
        <a:xfrm>
          <a:off x="0" y="0"/>
          <a:ext cx="0" cy="0"/>
          <a:chOff x="0" y="0"/>
          <a:chExt cx="0" cy="0"/>
        </a:xfrm>
      </p:grpSpPr>
      <p:grpSp>
        <p:nvGrpSpPr>
          <p:cNvPr id="4733" name="Google Shape;4733;g221e728878b_2_219"/>
          <p:cNvGrpSpPr/>
          <p:nvPr/>
        </p:nvGrpSpPr>
        <p:grpSpPr>
          <a:xfrm>
            <a:off x="6391831" y="2518706"/>
            <a:ext cx="2036958" cy="2263167"/>
            <a:chOff x="3273438" y="3268525"/>
            <a:chExt cx="1140450" cy="1267100"/>
          </a:xfrm>
        </p:grpSpPr>
        <p:sp>
          <p:nvSpPr>
            <p:cNvPr id="4734" name="Google Shape;4734;g221e728878b_2_219"/>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5" name="Google Shape;4735;g221e728878b_2_219"/>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6" name="Google Shape;4736;g221e728878b_2_219"/>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7" name="Google Shape;4737;g221e728878b_2_219"/>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8" name="Google Shape;4738;g221e728878b_2_219"/>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9" name="Google Shape;4739;g221e728878b_2_219"/>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0" name="Google Shape;4740;g221e728878b_2_219"/>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1" name="Google Shape;4741;g221e728878b_2_219"/>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2" name="Google Shape;4742;g221e728878b_2_219"/>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3" name="Google Shape;4743;g221e728878b_2_219"/>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4" name="Google Shape;4744;g221e728878b_2_219"/>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5" name="Google Shape;4745;g221e728878b_2_219"/>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6" name="Google Shape;4746;g221e728878b_2_219"/>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7" name="Google Shape;4747;g221e728878b_2_219"/>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8" name="Google Shape;4748;g221e728878b_2_219"/>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9" name="Google Shape;4749;g221e728878b_2_219"/>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0" name="Google Shape;4750;g221e728878b_2_219"/>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1" name="Google Shape;4751;g221e728878b_2_219"/>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2" name="Google Shape;4752;g221e728878b_2_219"/>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3" name="Google Shape;4753;g221e728878b_2_219"/>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4" name="Google Shape;4754;g221e728878b_2_219"/>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5" name="Google Shape;4755;g221e728878b_2_219"/>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6" name="Google Shape;4756;g221e728878b_2_219"/>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7" name="Google Shape;4757;g221e728878b_2_219"/>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8" name="Google Shape;4758;g221e728878b_2_219"/>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9" name="Google Shape;4759;g221e728878b_2_219"/>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0" name="Google Shape;4760;g221e728878b_2_219"/>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1" name="Google Shape;4761;g221e728878b_2_219"/>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2" name="Google Shape;4762;g221e728878b_2_219"/>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3" name="Google Shape;4763;g221e728878b_2_219"/>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4" name="Google Shape;4764;g221e728878b_2_219"/>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5" name="Google Shape;4765;g221e728878b_2_219"/>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6" name="Google Shape;4766;g221e728878b_2_219"/>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7" name="Google Shape;4767;g221e728878b_2_219"/>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8" name="Google Shape;4768;g221e728878b_2_219"/>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9" name="Google Shape;4769;g221e728878b_2_219"/>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0" name="Google Shape;4770;g221e728878b_2_219"/>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1" name="Google Shape;4771;g221e728878b_2_219"/>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2" name="Google Shape;4772;g221e728878b_2_219"/>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3" name="Google Shape;4773;g221e728878b_2_219"/>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4" name="Google Shape;4774;g221e728878b_2_219"/>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5" name="Google Shape;4775;g221e728878b_2_219"/>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6" name="Google Shape;4776;g221e728878b_2_219"/>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7" name="Google Shape;4777;g221e728878b_2_219"/>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8" name="Google Shape;4778;g221e728878b_2_219"/>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9" name="Google Shape;4779;g221e728878b_2_219"/>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0" name="Google Shape;4780;g221e728878b_2_219"/>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1" name="Google Shape;4781;g221e728878b_2_219"/>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2" name="Google Shape;4782;g221e728878b_2_219"/>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3" name="Google Shape;4783;g221e728878b_2_219"/>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4" name="Google Shape;4784;g221e728878b_2_219"/>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5" name="Google Shape;4785;g221e728878b_2_219"/>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6" name="Google Shape;4786;g221e728878b_2_219"/>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7" name="Google Shape;4787;g221e728878b_2_219"/>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8" name="Google Shape;4788;g221e728878b_2_219"/>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9" name="Google Shape;4789;g221e728878b_2_219"/>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0" name="Google Shape;4790;g221e728878b_2_219"/>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1" name="Google Shape;4791;g221e728878b_2_219"/>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2" name="Google Shape;4792;g221e728878b_2_219"/>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3" name="Google Shape;4793;g221e728878b_2_219"/>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4" name="Google Shape;4794;g221e728878b_2_219"/>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5" name="Google Shape;4795;g221e728878b_2_219"/>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6" name="Google Shape;4796;g221e728878b_2_219"/>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7" name="Google Shape;4797;g221e728878b_2_219"/>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8" name="Google Shape;4798;g221e728878b_2_219"/>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9" name="Google Shape;4799;g221e728878b_2_219"/>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0" name="Google Shape;4800;g221e728878b_2_219"/>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1" name="Google Shape;4801;g221e728878b_2_219"/>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2" name="Google Shape;4802;g221e728878b_2_219"/>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3" name="Google Shape;4803;g221e728878b_2_219"/>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4" name="Google Shape;4804;g221e728878b_2_219"/>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5" name="Google Shape;4805;g221e728878b_2_219"/>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6" name="Google Shape;4806;g221e728878b_2_219"/>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7" name="Google Shape;4807;g221e728878b_2_219"/>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8" name="Google Shape;4808;g221e728878b_2_219"/>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9" name="Google Shape;4809;g221e728878b_2_219"/>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0" name="Google Shape;4810;g221e728878b_2_219"/>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1" name="Google Shape;4811;g221e728878b_2_219"/>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2" name="Google Shape;4812;g221e728878b_2_219"/>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3" name="Google Shape;4813;g221e728878b_2_219"/>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4" name="Google Shape;4814;g221e728878b_2_219"/>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5" name="Google Shape;4815;g221e728878b_2_219"/>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6" name="Google Shape;4816;g221e728878b_2_219"/>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7" name="Google Shape;4817;g221e728878b_2_219"/>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8" name="Google Shape;4818;g221e728878b_2_219"/>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9" name="Google Shape;4819;g221e728878b_2_219"/>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0" name="Google Shape;4820;g221e728878b_2_219"/>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1" name="Google Shape;4821;g221e728878b_2_219"/>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2" name="Google Shape;4822;g221e728878b_2_219"/>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3" name="Google Shape;4823;g221e728878b_2_219"/>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24" name="Google Shape;4824;g221e728878b_2_21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825" name="Google Shape;4825;g221e728878b_2_219"/>
          <p:cNvSpPr txBox="1"/>
          <p:nvPr/>
        </p:nvSpPr>
        <p:spPr>
          <a:xfrm>
            <a:off x="1763675" y="154225"/>
            <a:ext cx="5492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dk2"/>
                </a:solidFill>
                <a:highlight>
                  <a:srgbClr val="9FC5E8"/>
                </a:highlight>
                <a:latin typeface="Ramabhadra"/>
                <a:ea typeface="Ramabhadra"/>
                <a:cs typeface="Ramabhadra"/>
                <a:sym typeface="Ramabhadra"/>
              </a:rPr>
              <a:t>3.2 </a:t>
            </a:r>
            <a:r>
              <a:rPr b="1" lang="en" sz="2800">
                <a:solidFill>
                  <a:schemeClr val="accent1"/>
                </a:solidFill>
                <a:latin typeface="Ramabhadra"/>
                <a:ea typeface="Ramabhadra"/>
                <a:cs typeface="Ramabhadra"/>
                <a:sym typeface="Ramabhadra"/>
              </a:rPr>
              <a:t>O</a:t>
            </a:r>
            <a:r>
              <a:rPr b="1" lang="en" sz="2800">
                <a:solidFill>
                  <a:schemeClr val="dk2"/>
                </a:solidFill>
                <a:latin typeface="Ramabhadra"/>
                <a:ea typeface="Ramabhadra"/>
                <a:cs typeface="Ramabhadra"/>
                <a:sym typeface="Ramabhadra"/>
              </a:rPr>
              <a:t>UTPUT</a:t>
            </a:r>
            <a:endParaRPr b="1" sz="2800">
              <a:solidFill>
                <a:schemeClr val="accent1"/>
              </a:solidFill>
              <a:latin typeface="Ramabhadra"/>
              <a:ea typeface="Ramabhadra"/>
              <a:cs typeface="Ramabhadra"/>
              <a:sym typeface="Ramabhadra"/>
            </a:endParaRPr>
          </a:p>
        </p:txBody>
      </p:sp>
      <p:pic>
        <p:nvPicPr>
          <p:cNvPr id="4826" name="Google Shape;4826;g221e728878b_2_219"/>
          <p:cNvPicPr preferRelativeResize="0"/>
          <p:nvPr/>
        </p:nvPicPr>
        <p:blipFill>
          <a:blip r:embed="rId3">
            <a:alphaModFix/>
          </a:blip>
          <a:stretch>
            <a:fillRect/>
          </a:stretch>
        </p:blipFill>
        <p:spPr>
          <a:xfrm>
            <a:off x="893425" y="769825"/>
            <a:ext cx="4627051" cy="42616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0" name="Shape 4830"/>
        <p:cNvGrpSpPr/>
        <p:nvPr/>
      </p:nvGrpSpPr>
      <p:grpSpPr>
        <a:xfrm>
          <a:off x="0" y="0"/>
          <a:ext cx="0" cy="0"/>
          <a:chOff x="0" y="0"/>
          <a:chExt cx="0" cy="0"/>
        </a:xfrm>
      </p:grpSpPr>
      <p:grpSp>
        <p:nvGrpSpPr>
          <p:cNvPr id="4831" name="Google Shape;4831;g221e728878b_2_515"/>
          <p:cNvGrpSpPr/>
          <p:nvPr/>
        </p:nvGrpSpPr>
        <p:grpSpPr>
          <a:xfrm>
            <a:off x="6391831" y="2518706"/>
            <a:ext cx="2036958" cy="2263167"/>
            <a:chOff x="3273438" y="3268525"/>
            <a:chExt cx="1140450" cy="1267100"/>
          </a:xfrm>
        </p:grpSpPr>
        <p:sp>
          <p:nvSpPr>
            <p:cNvPr id="4832" name="Google Shape;4832;g221e728878b_2_515"/>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3" name="Google Shape;4833;g221e728878b_2_515"/>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4" name="Google Shape;4834;g221e728878b_2_515"/>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5" name="Google Shape;4835;g221e728878b_2_515"/>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6" name="Google Shape;4836;g221e728878b_2_515"/>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7" name="Google Shape;4837;g221e728878b_2_515"/>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8" name="Google Shape;4838;g221e728878b_2_515"/>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9" name="Google Shape;4839;g221e728878b_2_515"/>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0" name="Google Shape;4840;g221e728878b_2_515"/>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1" name="Google Shape;4841;g221e728878b_2_515"/>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2" name="Google Shape;4842;g221e728878b_2_515"/>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3" name="Google Shape;4843;g221e728878b_2_515"/>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4" name="Google Shape;4844;g221e728878b_2_515"/>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5" name="Google Shape;4845;g221e728878b_2_515"/>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6" name="Google Shape;4846;g221e728878b_2_515"/>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7" name="Google Shape;4847;g221e728878b_2_515"/>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8" name="Google Shape;4848;g221e728878b_2_515"/>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9" name="Google Shape;4849;g221e728878b_2_515"/>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0" name="Google Shape;4850;g221e728878b_2_515"/>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1" name="Google Shape;4851;g221e728878b_2_515"/>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2" name="Google Shape;4852;g221e728878b_2_515"/>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3" name="Google Shape;4853;g221e728878b_2_515"/>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4" name="Google Shape;4854;g221e728878b_2_515"/>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5" name="Google Shape;4855;g221e728878b_2_515"/>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6" name="Google Shape;4856;g221e728878b_2_515"/>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7" name="Google Shape;4857;g221e728878b_2_515"/>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8" name="Google Shape;4858;g221e728878b_2_515"/>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9" name="Google Shape;4859;g221e728878b_2_515"/>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0" name="Google Shape;4860;g221e728878b_2_515"/>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1" name="Google Shape;4861;g221e728878b_2_515"/>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2" name="Google Shape;4862;g221e728878b_2_515"/>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3" name="Google Shape;4863;g221e728878b_2_515"/>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4" name="Google Shape;4864;g221e728878b_2_515"/>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5" name="Google Shape;4865;g221e728878b_2_515"/>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6" name="Google Shape;4866;g221e728878b_2_515"/>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7" name="Google Shape;4867;g221e728878b_2_515"/>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8" name="Google Shape;4868;g221e728878b_2_515"/>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9" name="Google Shape;4869;g221e728878b_2_515"/>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0" name="Google Shape;4870;g221e728878b_2_515"/>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1" name="Google Shape;4871;g221e728878b_2_515"/>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2" name="Google Shape;4872;g221e728878b_2_515"/>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3" name="Google Shape;4873;g221e728878b_2_515"/>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4" name="Google Shape;4874;g221e728878b_2_515"/>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5" name="Google Shape;4875;g221e728878b_2_515"/>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6" name="Google Shape;4876;g221e728878b_2_515"/>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7" name="Google Shape;4877;g221e728878b_2_515"/>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8" name="Google Shape;4878;g221e728878b_2_515"/>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9" name="Google Shape;4879;g221e728878b_2_515"/>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0" name="Google Shape;4880;g221e728878b_2_515"/>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1" name="Google Shape;4881;g221e728878b_2_515"/>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2" name="Google Shape;4882;g221e728878b_2_515"/>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3" name="Google Shape;4883;g221e728878b_2_515"/>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4" name="Google Shape;4884;g221e728878b_2_515"/>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5" name="Google Shape;4885;g221e728878b_2_515"/>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6" name="Google Shape;4886;g221e728878b_2_515"/>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7" name="Google Shape;4887;g221e728878b_2_515"/>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8" name="Google Shape;4888;g221e728878b_2_515"/>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9" name="Google Shape;4889;g221e728878b_2_515"/>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0" name="Google Shape;4890;g221e728878b_2_515"/>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1" name="Google Shape;4891;g221e728878b_2_515"/>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2" name="Google Shape;4892;g221e728878b_2_515"/>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3" name="Google Shape;4893;g221e728878b_2_515"/>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4" name="Google Shape;4894;g221e728878b_2_515"/>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5" name="Google Shape;4895;g221e728878b_2_515"/>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6" name="Google Shape;4896;g221e728878b_2_515"/>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7" name="Google Shape;4897;g221e728878b_2_515"/>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8" name="Google Shape;4898;g221e728878b_2_515"/>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9" name="Google Shape;4899;g221e728878b_2_515"/>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0" name="Google Shape;4900;g221e728878b_2_515"/>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1" name="Google Shape;4901;g221e728878b_2_515"/>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2" name="Google Shape;4902;g221e728878b_2_515"/>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3" name="Google Shape;4903;g221e728878b_2_515"/>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4" name="Google Shape;4904;g221e728878b_2_515"/>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5" name="Google Shape;4905;g221e728878b_2_515"/>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6" name="Google Shape;4906;g221e728878b_2_515"/>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7" name="Google Shape;4907;g221e728878b_2_515"/>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8" name="Google Shape;4908;g221e728878b_2_515"/>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9" name="Google Shape;4909;g221e728878b_2_515"/>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0" name="Google Shape;4910;g221e728878b_2_515"/>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1" name="Google Shape;4911;g221e728878b_2_515"/>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2" name="Google Shape;4912;g221e728878b_2_515"/>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3" name="Google Shape;4913;g221e728878b_2_515"/>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4" name="Google Shape;4914;g221e728878b_2_515"/>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5" name="Google Shape;4915;g221e728878b_2_515"/>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6" name="Google Shape;4916;g221e728878b_2_515"/>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7" name="Google Shape;4917;g221e728878b_2_515"/>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8" name="Google Shape;4918;g221e728878b_2_515"/>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9" name="Google Shape;4919;g221e728878b_2_515"/>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0" name="Google Shape;4920;g221e728878b_2_515"/>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1" name="Google Shape;4921;g221e728878b_2_515"/>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22" name="Google Shape;4922;g221e728878b_2_51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923" name="Google Shape;4923;g221e728878b_2_515"/>
          <p:cNvSpPr txBox="1"/>
          <p:nvPr/>
        </p:nvSpPr>
        <p:spPr>
          <a:xfrm>
            <a:off x="1763675" y="154225"/>
            <a:ext cx="5492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dk2"/>
                </a:solidFill>
                <a:highlight>
                  <a:srgbClr val="9FC5E8"/>
                </a:highlight>
                <a:latin typeface="Ramabhadra"/>
                <a:ea typeface="Ramabhadra"/>
                <a:cs typeface="Ramabhadra"/>
                <a:sym typeface="Ramabhadra"/>
              </a:rPr>
              <a:t>3.3 </a:t>
            </a:r>
            <a:r>
              <a:rPr b="1" lang="en" sz="2800">
                <a:solidFill>
                  <a:schemeClr val="accent1"/>
                </a:solidFill>
                <a:latin typeface="Ramabhadra"/>
                <a:ea typeface="Ramabhadra"/>
                <a:cs typeface="Ramabhadra"/>
                <a:sym typeface="Ramabhadra"/>
              </a:rPr>
              <a:t>O</a:t>
            </a:r>
            <a:r>
              <a:rPr b="1" lang="en" sz="2800">
                <a:solidFill>
                  <a:schemeClr val="dk2"/>
                </a:solidFill>
                <a:latin typeface="Ramabhadra"/>
                <a:ea typeface="Ramabhadra"/>
                <a:cs typeface="Ramabhadra"/>
                <a:sym typeface="Ramabhadra"/>
              </a:rPr>
              <a:t>UTPUT GRAPH</a:t>
            </a:r>
            <a:endParaRPr b="1" sz="2800">
              <a:solidFill>
                <a:schemeClr val="accent1"/>
              </a:solidFill>
              <a:latin typeface="Ramabhadra"/>
              <a:ea typeface="Ramabhadra"/>
              <a:cs typeface="Ramabhadra"/>
              <a:sym typeface="Ramabhadra"/>
            </a:endParaRPr>
          </a:p>
        </p:txBody>
      </p:sp>
      <p:pic>
        <p:nvPicPr>
          <p:cNvPr id="4924" name="Google Shape;4924;g221e728878b_2_515"/>
          <p:cNvPicPr preferRelativeResize="0"/>
          <p:nvPr/>
        </p:nvPicPr>
        <p:blipFill rotWithShape="1">
          <a:blip r:embed="rId3">
            <a:alphaModFix/>
          </a:blip>
          <a:srcRect b="1967" l="22337" r="25918" t="2993"/>
          <a:stretch/>
        </p:blipFill>
        <p:spPr>
          <a:xfrm>
            <a:off x="938625" y="837325"/>
            <a:ext cx="4289252" cy="4306176"/>
          </a:xfrm>
          <a:prstGeom prst="rect">
            <a:avLst/>
          </a:prstGeom>
          <a:noFill/>
          <a:ln>
            <a:noFill/>
          </a:ln>
        </p:spPr>
      </p:pic>
      <p:sp>
        <p:nvSpPr>
          <p:cNvPr id="4925" name="Google Shape;4925;g221e728878b_2_515"/>
          <p:cNvSpPr txBox="1"/>
          <p:nvPr/>
        </p:nvSpPr>
        <p:spPr>
          <a:xfrm>
            <a:off x="5910313" y="1415325"/>
            <a:ext cx="3000000" cy="954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dk1"/>
                </a:solidFill>
                <a:latin typeface="Raleway"/>
                <a:ea typeface="Raleway"/>
                <a:cs typeface="Raleway"/>
                <a:sym typeface="Raleway"/>
              </a:rPr>
              <a:t>Figure 2: Path Graph. </a:t>
            </a:r>
            <a:r>
              <a:rPr lang="en" sz="1200">
                <a:solidFill>
                  <a:schemeClr val="dk1"/>
                </a:solidFill>
                <a:highlight>
                  <a:srgbClr val="E69138"/>
                </a:highlight>
                <a:latin typeface="Raleway"/>
                <a:ea typeface="Raleway"/>
                <a:cs typeface="Raleway"/>
                <a:sym typeface="Raleway"/>
              </a:rPr>
              <a:t>Start Node</a:t>
            </a:r>
            <a:r>
              <a:rPr lang="en" sz="1200">
                <a:solidFill>
                  <a:schemeClr val="dk1"/>
                </a:solidFill>
                <a:latin typeface="Raleway"/>
                <a:ea typeface="Raleway"/>
                <a:cs typeface="Raleway"/>
                <a:sym typeface="Raleway"/>
              </a:rPr>
              <a:t>, </a:t>
            </a:r>
            <a:r>
              <a:rPr lang="en" sz="1200">
                <a:solidFill>
                  <a:schemeClr val="dk1"/>
                </a:solidFill>
                <a:highlight>
                  <a:srgbClr val="93C47D"/>
                </a:highlight>
                <a:latin typeface="Raleway"/>
                <a:ea typeface="Raleway"/>
                <a:cs typeface="Raleway"/>
                <a:sym typeface="Raleway"/>
              </a:rPr>
              <a:t>Goal Node</a:t>
            </a:r>
            <a:r>
              <a:rPr lang="en" sz="1200">
                <a:solidFill>
                  <a:schemeClr val="dk1"/>
                </a:solidFill>
                <a:latin typeface="Raleway"/>
                <a:ea typeface="Raleway"/>
                <a:cs typeface="Raleway"/>
                <a:sym typeface="Raleway"/>
              </a:rPr>
              <a:t>, </a:t>
            </a:r>
            <a:r>
              <a:rPr lang="en" sz="1200">
                <a:solidFill>
                  <a:schemeClr val="dk1"/>
                </a:solidFill>
                <a:highlight>
                  <a:srgbClr val="DFF9FB"/>
                </a:highlight>
                <a:latin typeface="Raleway"/>
                <a:ea typeface="Raleway"/>
                <a:cs typeface="Raleway"/>
                <a:sym typeface="Raleway"/>
              </a:rPr>
              <a:t>Intermediate Node</a:t>
            </a:r>
            <a:r>
              <a:rPr lang="en" sz="1200">
                <a:solidFill>
                  <a:schemeClr val="dk1"/>
                </a:solidFill>
                <a:latin typeface="Raleway"/>
                <a:ea typeface="Raleway"/>
                <a:cs typeface="Raleway"/>
                <a:sym typeface="Raleway"/>
              </a:rPr>
              <a:t>, </a:t>
            </a:r>
            <a:r>
              <a:rPr lang="en" sz="1200">
                <a:solidFill>
                  <a:schemeClr val="dk1"/>
                </a:solidFill>
                <a:highlight>
                  <a:srgbClr val="7ED6DF"/>
                </a:highlight>
                <a:latin typeface="Raleway"/>
                <a:ea typeface="Raleway"/>
                <a:cs typeface="Raleway"/>
                <a:sym typeface="Raleway"/>
              </a:rPr>
              <a:t>Shortest Path Node</a:t>
            </a:r>
            <a:r>
              <a:rPr lang="en" sz="1200">
                <a:solidFill>
                  <a:schemeClr val="dk1"/>
                </a:solidFill>
                <a:latin typeface="Raleway"/>
                <a:ea typeface="Raleway"/>
                <a:cs typeface="Raleway"/>
                <a:sym typeface="Raleway"/>
              </a:rPr>
              <a:t>. H(n) values are in KM.</a:t>
            </a:r>
            <a:endParaRPr sz="1000">
              <a:solidFill>
                <a:schemeClr val="dk1"/>
              </a:solidFill>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9" name="Shape 4929"/>
        <p:cNvGrpSpPr/>
        <p:nvPr/>
      </p:nvGrpSpPr>
      <p:grpSpPr>
        <a:xfrm>
          <a:off x="0" y="0"/>
          <a:ext cx="0" cy="0"/>
          <a:chOff x="0" y="0"/>
          <a:chExt cx="0" cy="0"/>
        </a:xfrm>
      </p:grpSpPr>
      <p:grpSp>
        <p:nvGrpSpPr>
          <p:cNvPr id="4930" name="Google Shape;4930;g221e728878b_2_416"/>
          <p:cNvGrpSpPr/>
          <p:nvPr/>
        </p:nvGrpSpPr>
        <p:grpSpPr>
          <a:xfrm>
            <a:off x="6391831" y="2518706"/>
            <a:ext cx="2036958" cy="2263167"/>
            <a:chOff x="3273438" y="3268525"/>
            <a:chExt cx="1140450" cy="1267100"/>
          </a:xfrm>
        </p:grpSpPr>
        <p:sp>
          <p:nvSpPr>
            <p:cNvPr id="4931" name="Google Shape;4931;g221e728878b_2_416"/>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2" name="Google Shape;4932;g221e728878b_2_416"/>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3" name="Google Shape;4933;g221e728878b_2_416"/>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4" name="Google Shape;4934;g221e728878b_2_416"/>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5" name="Google Shape;4935;g221e728878b_2_416"/>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6" name="Google Shape;4936;g221e728878b_2_416"/>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7" name="Google Shape;4937;g221e728878b_2_416"/>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8" name="Google Shape;4938;g221e728878b_2_416"/>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9" name="Google Shape;4939;g221e728878b_2_416"/>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0" name="Google Shape;4940;g221e728878b_2_416"/>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1" name="Google Shape;4941;g221e728878b_2_416"/>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2" name="Google Shape;4942;g221e728878b_2_416"/>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3" name="Google Shape;4943;g221e728878b_2_416"/>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4" name="Google Shape;4944;g221e728878b_2_416"/>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5" name="Google Shape;4945;g221e728878b_2_416"/>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6" name="Google Shape;4946;g221e728878b_2_416"/>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7" name="Google Shape;4947;g221e728878b_2_416"/>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8" name="Google Shape;4948;g221e728878b_2_416"/>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9" name="Google Shape;4949;g221e728878b_2_416"/>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0" name="Google Shape;4950;g221e728878b_2_416"/>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1" name="Google Shape;4951;g221e728878b_2_416"/>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2" name="Google Shape;4952;g221e728878b_2_416"/>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3" name="Google Shape;4953;g221e728878b_2_416"/>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4" name="Google Shape;4954;g221e728878b_2_416"/>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5" name="Google Shape;4955;g221e728878b_2_416"/>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6" name="Google Shape;4956;g221e728878b_2_416"/>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7" name="Google Shape;4957;g221e728878b_2_416"/>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8" name="Google Shape;4958;g221e728878b_2_416"/>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9" name="Google Shape;4959;g221e728878b_2_416"/>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0" name="Google Shape;4960;g221e728878b_2_416"/>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1" name="Google Shape;4961;g221e728878b_2_416"/>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2" name="Google Shape;4962;g221e728878b_2_416"/>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3" name="Google Shape;4963;g221e728878b_2_416"/>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4" name="Google Shape;4964;g221e728878b_2_416"/>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5" name="Google Shape;4965;g221e728878b_2_416"/>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6" name="Google Shape;4966;g221e728878b_2_416"/>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7" name="Google Shape;4967;g221e728878b_2_416"/>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8" name="Google Shape;4968;g221e728878b_2_416"/>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9" name="Google Shape;4969;g221e728878b_2_416"/>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0" name="Google Shape;4970;g221e728878b_2_416"/>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1" name="Google Shape;4971;g221e728878b_2_416"/>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2" name="Google Shape;4972;g221e728878b_2_416"/>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3" name="Google Shape;4973;g221e728878b_2_416"/>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4" name="Google Shape;4974;g221e728878b_2_416"/>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5" name="Google Shape;4975;g221e728878b_2_416"/>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6" name="Google Shape;4976;g221e728878b_2_416"/>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7" name="Google Shape;4977;g221e728878b_2_416"/>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8" name="Google Shape;4978;g221e728878b_2_416"/>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9" name="Google Shape;4979;g221e728878b_2_416"/>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0" name="Google Shape;4980;g221e728878b_2_416"/>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1" name="Google Shape;4981;g221e728878b_2_416"/>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2" name="Google Shape;4982;g221e728878b_2_416"/>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3" name="Google Shape;4983;g221e728878b_2_416"/>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4" name="Google Shape;4984;g221e728878b_2_416"/>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5" name="Google Shape;4985;g221e728878b_2_416"/>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6" name="Google Shape;4986;g221e728878b_2_416"/>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7" name="Google Shape;4987;g221e728878b_2_416"/>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8" name="Google Shape;4988;g221e728878b_2_416"/>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9" name="Google Shape;4989;g221e728878b_2_416"/>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0" name="Google Shape;4990;g221e728878b_2_416"/>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1" name="Google Shape;4991;g221e728878b_2_416"/>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2" name="Google Shape;4992;g221e728878b_2_416"/>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3" name="Google Shape;4993;g221e728878b_2_416"/>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4" name="Google Shape;4994;g221e728878b_2_416"/>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5" name="Google Shape;4995;g221e728878b_2_416"/>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6" name="Google Shape;4996;g221e728878b_2_416"/>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7" name="Google Shape;4997;g221e728878b_2_416"/>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8" name="Google Shape;4998;g221e728878b_2_416"/>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9" name="Google Shape;4999;g221e728878b_2_416"/>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0" name="Google Shape;5000;g221e728878b_2_416"/>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1" name="Google Shape;5001;g221e728878b_2_416"/>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2" name="Google Shape;5002;g221e728878b_2_416"/>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3" name="Google Shape;5003;g221e728878b_2_416"/>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4" name="Google Shape;5004;g221e728878b_2_416"/>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5" name="Google Shape;5005;g221e728878b_2_416"/>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6" name="Google Shape;5006;g221e728878b_2_416"/>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7" name="Google Shape;5007;g221e728878b_2_416"/>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8" name="Google Shape;5008;g221e728878b_2_416"/>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9" name="Google Shape;5009;g221e728878b_2_416"/>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0" name="Google Shape;5010;g221e728878b_2_416"/>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1" name="Google Shape;5011;g221e728878b_2_416"/>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2" name="Google Shape;5012;g221e728878b_2_416"/>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3" name="Google Shape;5013;g221e728878b_2_416"/>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4" name="Google Shape;5014;g221e728878b_2_416"/>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5" name="Google Shape;5015;g221e728878b_2_416"/>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6" name="Google Shape;5016;g221e728878b_2_416"/>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7" name="Google Shape;5017;g221e728878b_2_416"/>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8" name="Google Shape;5018;g221e728878b_2_416"/>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9" name="Google Shape;5019;g221e728878b_2_416"/>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0" name="Google Shape;5020;g221e728878b_2_416"/>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21" name="Google Shape;5021;g221e728878b_2_41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022" name="Google Shape;5022;g221e728878b_2_416"/>
          <p:cNvSpPr txBox="1"/>
          <p:nvPr/>
        </p:nvSpPr>
        <p:spPr>
          <a:xfrm>
            <a:off x="1763675" y="154225"/>
            <a:ext cx="5492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dk2"/>
                </a:solidFill>
                <a:highlight>
                  <a:srgbClr val="9FC5E8"/>
                </a:highlight>
                <a:latin typeface="Ramabhadra"/>
                <a:ea typeface="Ramabhadra"/>
                <a:cs typeface="Ramabhadra"/>
                <a:sym typeface="Ramabhadra"/>
              </a:rPr>
              <a:t>4. </a:t>
            </a:r>
            <a:r>
              <a:rPr b="1" lang="en" sz="2800">
                <a:solidFill>
                  <a:schemeClr val="dk2"/>
                </a:solidFill>
                <a:latin typeface="Ramabhadra"/>
                <a:ea typeface="Ramabhadra"/>
                <a:cs typeface="Ramabhadra"/>
                <a:sym typeface="Ramabhadra"/>
              </a:rPr>
              <a:t>GOOGLE MAP </a:t>
            </a:r>
            <a:r>
              <a:rPr b="1" lang="en" sz="2800">
                <a:solidFill>
                  <a:schemeClr val="accent5"/>
                </a:solidFill>
                <a:latin typeface="Ramabhadra"/>
                <a:ea typeface="Ramabhadra"/>
                <a:cs typeface="Ramabhadra"/>
                <a:sym typeface="Ramabhadra"/>
              </a:rPr>
              <a:t>PATH</a:t>
            </a:r>
            <a:endParaRPr b="1" sz="2800">
              <a:solidFill>
                <a:schemeClr val="accent5"/>
              </a:solidFill>
              <a:latin typeface="Ramabhadra"/>
              <a:ea typeface="Ramabhadra"/>
              <a:cs typeface="Ramabhadra"/>
              <a:sym typeface="Ramabhadra"/>
            </a:endParaRPr>
          </a:p>
        </p:txBody>
      </p:sp>
      <p:pic>
        <p:nvPicPr>
          <p:cNvPr id="5023" name="Google Shape;5023;g221e728878b_2_416"/>
          <p:cNvPicPr preferRelativeResize="0"/>
          <p:nvPr/>
        </p:nvPicPr>
        <p:blipFill>
          <a:blip r:embed="rId3">
            <a:alphaModFix/>
          </a:blip>
          <a:stretch>
            <a:fillRect/>
          </a:stretch>
        </p:blipFill>
        <p:spPr>
          <a:xfrm>
            <a:off x="576375" y="689950"/>
            <a:ext cx="7991226" cy="44535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7" name="Shape 5027"/>
        <p:cNvGrpSpPr/>
        <p:nvPr/>
      </p:nvGrpSpPr>
      <p:grpSpPr>
        <a:xfrm>
          <a:off x="0" y="0"/>
          <a:ext cx="0" cy="0"/>
          <a:chOff x="0" y="0"/>
          <a:chExt cx="0" cy="0"/>
        </a:xfrm>
      </p:grpSpPr>
      <p:grpSp>
        <p:nvGrpSpPr>
          <p:cNvPr id="5028" name="Google Shape;5028;g221e728878b_2_615"/>
          <p:cNvGrpSpPr/>
          <p:nvPr/>
        </p:nvGrpSpPr>
        <p:grpSpPr>
          <a:xfrm>
            <a:off x="6673406" y="3926631"/>
            <a:ext cx="2036958" cy="2263167"/>
            <a:chOff x="3273438" y="3268525"/>
            <a:chExt cx="1140450" cy="1267100"/>
          </a:xfrm>
        </p:grpSpPr>
        <p:sp>
          <p:nvSpPr>
            <p:cNvPr id="5029" name="Google Shape;5029;g221e728878b_2_615"/>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0" name="Google Shape;5030;g221e728878b_2_615"/>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1" name="Google Shape;5031;g221e728878b_2_615"/>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2" name="Google Shape;5032;g221e728878b_2_615"/>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3" name="Google Shape;5033;g221e728878b_2_615"/>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4" name="Google Shape;5034;g221e728878b_2_615"/>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5" name="Google Shape;5035;g221e728878b_2_615"/>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6" name="Google Shape;5036;g221e728878b_2_615"/>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7" name="Google Shape;5037;g221e728878b_2_615"/>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8" name="Google Shape;5038;g221e728878b_2_615"/>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9" name="Google Shape;5039;g221e728878b_2_615"/>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0" name="Google Shape;5040;g221e728878b_2_615"/>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1" name="Google Shape;5041;g221e728878b_2_615"/>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2" name="Google Shape;5042;g221e728878b_2_615"/>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3" name="Google Shape;5043;g221e728878b_2_615"/>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4" name="Google Shape;5044;g221e728878b_2_615"/>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5" name="Google Shape;5045;g221e728878b_2_615"/>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6" name="Google Shape;5046;g221e728878b_2_615"/>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7" name="Google Shape;5047;g221e728878b_2_615"/>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8" name="Google Shape;5048;g221e728878b_2_615"/>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9" name="Google Shape;5049;g221e728878b_2_615"/>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0" name="Google Shape;5050;g221e728878b_2_615"/>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1" name="Google Shape;5051;g221e728878b_2_615"/>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2" name="Google Shape;5052;g221e728878b_2_615"/>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3" name="Google Shape;5053;g221e728878b_2_615"/>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4" name="Google Shape;5054;g221e728878b_2_615"/>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5" name="Google Shape;5055;g221e728878b_2_615"/>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6" name="Google Shape;5056;g221e728878b_2_615"/>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7" name="Google Shape;5057;g221e728878b_2_615"/>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8" name="Google Shape;5058;g221e728878b_2_615"/>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9" name="Google Shape;5059;g221e728878b_2_615"/>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0" name="Google Shape;5060;g221e728878b_2_615"/>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1" name="Google Shape;5061;g221e728878b_2_615"/>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2" name="Google Shape;5062;g221e728878b_2_615"/>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3" name="Google Shape;5063;g221e728878b_2_615"/>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4" name="Google Shape;5064;g221e728878b_2_615"/>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5" name="Google Shape;5065;g221e728878b_2_615"/>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6" name="Google Shape;5066;g221e728878b_2_615"/>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7" name="Google Shape;5067;g221e728878b_2_615"/>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8" name="Google Shape;5068;g221e728878b_2_615"/>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9" name="Google Shape;5069;g221e728878b_2_615"/>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0" name="Google Shape;5070;g221e728878b_2_615"/>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1" name="Google Shape;5071;g221e728878b_2_615"/>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2" name="Google Shape;5072;g221e728878b_2_615"/>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3" name="Google Shape;5073;g221e728878b_2_615"/>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4" name="Google Shape;5074;g221e728878b_2_615"/>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5" name="Google Shape;5075;g221e728878b_2_615"/>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6" name="Google Shape;5076;g221e728878b_2_615"/>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7" name="Google Shape;5077;g221e728878b_2_615"/>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8" name="Google Shape;5078;g221e728878b_2_615"/>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9" name="Google Shape;5079;g221e728878b_2_615"/>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0" name="Google Shape;5080;g221e728878b_2_615"/>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1" name="Google Shape;5081;g221e728878b_2_615"/>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2" name="Google Shape;5082;g221e728878b_2_615"/>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3" name="Google Shape;5083;g221e728878b_2_615"/>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4" name="Google Shape;5084;g221e728878b_2_615"/>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5" name="Google Shape;5085;g221e728878b_2_615"/>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6" name="Google Shape;5086;g221e728878b_2_615"/>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7" name="Google Shape;5087;g221e728878b_2_615"/>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8" name="Google Shape;5088;g221e728878b_2_615"/>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9" name="Google Shape;5089;g221e728878b_2_615"/>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0" name="Google Shape;5090;g221e728878b_2_615"/>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1" name="Google Shape;5091;g221e728878b_2_615"/>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2" name="Google Shape;5092;g221e728878b_2_615"/>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3" name="Google Shape;5093;g221e728878b_2_615"/>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4" name="Google Shape;5094;g221e728878b_2_615"/>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5" name="Google Shape;5095;g221e728878b_2_615"/>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6" name="Google Shape;5096;g221e728878b_2_615"/>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7" name="Google Shape;5097;g221e728878b_2_615"/>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8" name="Google Shape;5098;g221e728878b_2_615"/>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9" name="Google Shape;5099;g221e728878b_2_615"/>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0" name="Google Shape;5100;g221e728878b_2_615"/>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1" name="Google Shape;5101;g221e728878b_2_615"/>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2" name="Google Shape;5102;g221e728878b_2_615"/>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3" name="Google Shape;5103;g221e728878b_2_615"/>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4" name="Google Shape;5104;g221e728878b_2_615"/>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5" name="Google Shape;5105;g221e728878b_2_615"/>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6" name="Google Shape;5106;g221e728878b_2_615"/>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7" name="Google Shape;5107;g221e728878b_2_615"/>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8" name="Google Shape;5108;g221e728878b_2_615"/>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9" name="Google Shape;5109;g221e728878b_2_615"/>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0" name="Google Shape;5110;g221e728878b_2_615"/>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1" name="Google Shape;5111;g221e728878b_2_615"/>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2" name="Google Shape;5112;g221e728878b_2_615"/>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3" name="Google Shape;5113;g221e728878b_2_615"/>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4" name="Google Shape;5114;g221e728878b_2_615"/>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5" name="Google Shape;5115;g221e728878b_2_615"/>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6" name="Google Shape;5116;g221e728878b_2_615"/>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7" name="Google Shape;5117;g221e728878b_2_615"/>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8" name="Google Shape;5118;g221e728878b_2_615"/>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19" name="Google Shape;5119;g221e728878b_2_61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120" name="Google Shape;5120;g221e728878b_2_615"/>
          <p:cNvSpPr txBox="1"/>
          <p:nvPr/>
        </p:nvSpPr>
        <p:spPr>
          <a:xfrm>
            <a:off x="1785900" y="428400"/>
            <a:ext cx="5492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dk2"/>
                </a:solidFill>
                <a:highlight>
                  <a:srgbClr val="9FC5E8"/>
                </a:highlight>
                <a:latin typeface="Ramabhadra"/>
                <a:ea typeface="Ramabhadra"/>
                <a:cs typeface="Ramabhadra"/>
                <a:sym typeface="Ramabhadra"/>
              </a:rPr>
              <a:t>5. </a:t>
            </a:r>
            <a:r>
              <a:rPr b="1" lang="en" sz="2800">
                <a:solidFill>
                  <a:schemeClr val="accent1"/>
                </a:solidFill>
                <a:latin typeface="Ramabhadra"/>
                <a:ea typeface="Ramabhadra"/>
                <a:cs typeface="Ramabhadra"/>
                <a:sym typeface="Ramabhadra"/>
              </a:rPr>
              <a:t>L</a:t>
            </a:r>
            <a:r>
              <a:rPr b="1" lang="en" sz="2800">
                <a:solidFill>
                  <a:schemeClr val="dk2"/>
                </a:solidFill>
                <a:latin typeface="Ramabhadra"/>
                <a:ea typeface="Ramabhadra"/>
                <a:cs typeface="Ramabhadra"/>
                <a:sym typeface="Ramabhadra"/>
              </a:rPr>
              <a:t>ITERATURE</a:t>
            </a:r>
            <a:r>
              <a:rPr b="1" lang="en" sz="2800">
                <a:solidFill>
                  <a:schemeClr val="dk2"/>
                </a:solidFill>
                <a:latin typeface="Ramabhadra"/>
                <a:ea typeface="Ramabhadra"/>
                <a:cs typeface="Ramabhadra"/>
                <a:sym typeface="Ramabhadra"/>
              </a:rPr>
              <a:t> REVIEW</a:t>
            </a:r>
            <a:endParaRPr b="1" sz="2800">
              <a:solidFill>
                <a:schemeClr val="accent5"/>
              </a:solidFill>
              <a:latin typeface="Ramabhadra"/>
              <a:ea typeface="Ramabhadra"/>
              <a:cs typeface="Ramabhadra"/>
              <a:sym typeface="Ramabhadra"/>
            </a:endParaRPr>
          </a:p>
        </p:txBody>
      </p:sp>
      <p:sp>
        <p:nvSpPr>
          <p:cNvPr id="5121" name="Google Shape;5121;g221e728878b_2_615"/>
          <p:cNvSpPr txBox="1"/>
          <p:nvPr/>
        </p:nvSpPr>
        <p:spPr>
          <a:xfrm>
            <a:off x="511200" y="1228800"/>
            <a:ext cx="8632800" cy="26859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chemeClr val="dk1"/>
              </a:buClr>
              <a:buSzPts val="1300"/>
              <a:buFont typeface="Barlow Semi Condensed"/>
              <a:buChar char="●"/>
            </a:pPr>
            <a:r>
              <a:rPr i="1" lang="en" sz="1300">
                <a:solidFill>
                  <a:schemeClr val="dk1"/>
                </a:solidFill>
                <a:latin typeface="Barlow Semi Condensed"/>
                <a:ea typeface="Barlow Semi Condensed"/>
                <a:cs typeface="Barlow Semi Condensed"/>
                <a:sym typeface="Barlow Semi Condensed"/>
              </a:rPr>
              <a:t>"The Haversine Formula," by E. W. Weisstein (MathWorld, 2003)</a:t>
            </a:r>
            <a:endParaRPr i="1" sz="1300">
              <a:solidFill>
                <a:schemeClr val="dk1"/>
              </a:solidFill>
              <a:latin typeface="Barlow Semi Condensed"/>
              <a:ea typeface="Barlow Semi Condensed"/>
              <a:cs typeface="Barlow Semi Condensed"/>
              <a:sym typeface="Barlow Semi Condensed"/>
            </a:endParaRPr>
          </a:p>
          <a:p>
            <a:pPr indent="-311150" lvl="0" marL="457200" rtl="0" algn="l">
              <a:lnSpc>
                <a:spcPct val="115000"/>
              </a:lnSpc>
              <a:spcBef>
                <a:spcPts val="0"/>
              </a:spcBef>
              <a:spcAft>
                <a:spcPts val="0"/>
              </a:spcAft>
              <a:buClr>
                <a:schemeClr val="dk1"/>
              </a:buClr>
              <a:buSzPts val="1300"/>
              <a:buFont typeface="Barlow Semi Condensed"/>
              <a:buChar char="●"/>
            </a:pPr>
            <a:r>
              <a:rPr i="1" lang="en" sz="1300">
                <a:solidFill>
                  <a:schemeClr val="dk1"/>
                </a:solidFill>
                <a:latin typeface="Barlow Semi Condensed"/>
                <a:ea typeface="Barlow Semi Condensed"/>
                <a:cs typeface="Barlow Semi Condensed"/>
                <a:sym typeface="Barlow Semi Condensed"/>
              </a:rPr>
              <a:t>"The Haversine Formula Revisited," by T. Vincenty (1985)</a:t>
            </a:r>
            <a:endParaRPr i="1" sz="1300">
              <a:solidFill>
                <a:schemeClr val="dk1"/>
              </a:solidFill>
              <a:latin typeface="Barlow Semi Condensed"/>
              <a:ea typeface="Barlow Semi Condensed"/>
              <a:cs typeface="Barlow Semi Condensed"/>
              <a:sym typeface="Barlow Semi Condensed"/>
            </a:endParaRPr>
          </a:p>
          <a:p>
            <a:pPr indent="-311150" lvl="0" marL="457200" rtl="0" algn="l">
              <a:lnSpc>
                <a:spcPct val="115000"/>
              </a:lnSpc>
              <a:spcBef>
                <a:spcPts val="0"/>
              </a:spcBef>
              <a:spcAft>
                <a:spcPts val="0"/>
              </a:spcAft>
              <a:buClr>
                <a:schemeClr val="dk1"/>
              </a:buClr>
              <a:buSzPts val="1300"/>
              <a:buFont typeface="Barlow Semi Condensed"/>
              <a:buChar char="●"/>
            </a:pPr>
            <a:r>
              <a:rPr i="1" lang="en" sz="1300">
                <a:solidFill>
                  <a:schemeClr val="dk1"/>
                </a:solidFill>
                <a:latin typeface="Barlow Semi Condensed"/>
                <a:ea typeface="Barlow Semi Condensed"/>
                <a:cs typeface="Barlow Semi Condensed"/>
                <a:sym typeface="Barlow Semi Condensed"/>
              </a:rPr>
              <a:t>"The Haversine Formula in JavaScript," by R. Finch (2008)</a:t>
            </a:r>
            <a:endParaRPr i="1" sz="1300">
              <a:solidFill>
                <a:schemeClr val="dk1"/>
              </a:solidFill>
              <a:latin typeface="Barlow Semi Condensed"/>
              <a:ea typeface="Barlow Semi Condensed"/>
              <a:cs typeface="Barlow Semi Condensed"/>
              <a:sym typeface="Barlow Semi Condensed"/>
            </a:endParaRPr>
          </a:p>
          <a:p>
            <a:pPr indent="-311150" lvl="0" marL="457200" rtl="0" algn="l">
              <a:lnSpc>
                <a:spcPct val="115000"/>
              </a:lnSpc>
              <a:spcBef>
                <a:spcPts val="0"/>
              </a:spcBef>
              <a:spcAft>
                <a:spcPts val="0"/>
              </a:spcAft>
              <a:buClr>
                <a:schemeClr val="dk1"/>
              </a:buClr>
              <a:buSzPts val="1300"/>
              <a:buFont typeface="Barlow Semi Condensed"/>
              <a:buChar char="●"/>
            </a:pPr>
            <a:r>
              <a:rPr i="1" lang="en" sz="1300">
                <a:solidFill>
                  <a:schemeClr val="dk1"/>
                </a:solidFill>
                <a:latin typeface="Barlow Semi Condensed"/>
                <a:ea typeface="Barlow Semi Condensed"/>
                <a:cs typeface="Barlow Semi Condensed"/>
                <a:sym typeface="Barlow Semi Condensed"/>
              </a:rPr>
              <a:t>"A Fast Haversine Algorithm for Short-Range Great-Circle Navigation," by R. W. Sinnott (1984)</a:t>
            </a:r>
            <a:endParaRPr i="1" sz="1300">
              <a:solidFill>
                <a:schemeClr val="dk1"/>
              </a:solidFill>
              <a:latin typeface="Barlow Semi Condensed"/>
              <a:ea typeface="Barlow Semi Condensed"/>
              <a:cs typeface="Barlow Semi Condensed"/>
              <a:sym typeface="Barlow Semi Condensed"/>
            </a:endParaRPr>
          </a:p>
          <a:p>
            <a:pPr indent="-298450" lvl="0" marL="457200" rtl="0" algn="l">
              <a:lnSpc>
                <a:spcPct val="115000"/>
              </a:lnSpc>
              <a:spcBef>
                <a:spcPts val="0"/>
              </a:spcBef>
              <a:spcAft>
                <a:spcPts val="0"/>
              </a:spcAft>
              <a:buClr>
                <a:schemeClr val="dk1"/>
              </a:buClr>
              <a:buSzPts val="1100"/>
              <a:buChar char="●"/>
            </a:pPr>
            <a:r>
              <a:rPr i="1" lang="en" sz="1300">
                <a:solidFill>
                  <a:schemeClr val="dk1"/>
                </a:solidFill>
                <a:latin typeface="Barlow Semi Condensed"/>
                <a:ea typeface="Barlow Semi Condensed"/>
                <a:cs typeface="Barlow Semi Condensed"/>
                <a:sym typeface="Barlow Semi Condensed"/>
              </a:rPr>
              <a:t>Peter Hart, Nils Nilsson, and Bertram Raphael. "A formal basis for the heuristic determination of minimum cost paths." IEEE Transactions on Systems Science and Cybernetics, vol. 4, no. 2, pp. 100-107, July 1968.</a:t>
            </a:r>
            <a:endParaRPr i="1" sz="1300">
              <a:solidFill>
                <a:schemeClr val="dk1"/>
              </a:solidFill>
              <a:latin typeface="Barlow Semi Condensed"/>
              <a:ea typeface="Barlow Semi Condensed"/>
              <a:cs typeface="Barlow Semi Condensed"/>
              <a:sym typeface="Barlow Semi Condensed"/>
            </a:endParaRPr>
          </a:p>
          <a:p>
            <a:pPr indent="-298450" lvl="0" marL="457200" rtl="0" algn="l">
              <a:lnSpc>
                <a:spcPct val="115000"/>
              </a:lnSpc>
              <a:spcBef>
                <a:spcPts val="0"/>
              </a:spcBef>
              <a:spcAft>
                <a:spcPts val="0"/>
              </a:spcAft>
              <a:buClr>
                <a:schemeClr val="dk1"/>
              </a:buClr>
              <a:buSzPts val="1100"/>
              <a:buChar char="●"/>
            </a:pPr>
            <a:r>
              <a:rPr i="1" lang="en" sz="1300">
                <a:solidFill>
                  <a:schemeClr val="dk1"/>
                </a:solidFill>
                <a:latin typeface="Barlow Semi Condensed"/>
                <a:ea typeface="Barlow Semi Condensed"/>
                <a:cs typeface="Barlow Semi Condensed"/>
                <a:sym typeface="Barlow Semi Condensed"/>
              </a:rPr>
              <a:t>Manuela M. Veloso, Ronald A. Brachman, and Paul K. Allen. "A real-time heuristic search algorithm." Artificial Intelligence, vol. 25, no. 1, pp. 97-109, 1985.</a:t>
            </a:r>
            <a:endParaRPr i="1" sz="1300">
              <a:solidFill>
                <a:schemeClr val="dk1"/>
              </a:solidFill>
              <a:latin typeface="Barlow Semi Condensed"/>
              <a:ea typeface="Barlow Semi Condensed"/>
              <a:cs typeface="Barlow Semi Condensed"/>
              <a:sym typeface="Barlow Semi Condensed"/>
            </a:endParaRPr>
          </a:p>
          <a:p>
            <a:pPr indent="-298450" lvl="0" marL="457200" rtl="0" algn="l">
              <a:lnSpc>
                <a:spcPct val="115000"/>
              </a:lnSpc>
              <a:spcBef>
                <a:spcPts val="0"/>
              </a:spcBef>
              <a:spcAft>
                <a:spcPts val="0"/>
              </a:spcAft>
              <a:buClr>
                <a:schemeClr val="dk1"/>
              </a:buClr>
              <a:buSzPts val="1100"/>
              <a:buChar char="●"/>
            </a:pPr>
            <a:r>
              <a:rPr i="1" lang="en" sz="1300">
                <a:solidFill>
                  <a:schemeClr val="dk1"/>
                </a:solidFill>
                <a:latin typeface="Barlow Semi Condensed"/>
                <a:ea typeface="Barlow Semi Condensed"/>
                <a:cs typeface="Barlow Semi Condensed"/>
                <a:sym typeface="Barlow Semi Condensed"/>
              </a:rPr>
              <a:t>Subhrajit Bhattacharya, Jiebo Luo, and Amit K. Roy-Chowdhury. "A fast A* algorithm for video object segmentation." IEEE Transactions on Circuits and Systems for Video Technology, vol. 23, no. 9, pp. 1582-1591, Sept. 2013.</a:t>
            </a:r>
            <a:br>
              <a:rPr i="1" lang="en" sz="1300">
                <a:solidFill>
                  <a:schemeClr val="dk1"/>
                </a:solidFill>
                <a:latin typeface="Barlow Semi Condensed"/>
                <a:ea typeface="Barlow Semi Condensed"/>
                <a:cs typeface="Barlow Semi Condensed"/>
                <a:sym typeface="Barlow Semi Condensed"/>
              </a:rPr>
            </a:br>
            <a:endParaRPr i="1" sz="1300">
              <a:solidFill>
                <a:schemeClr val="dk1"/>
              </a:solidFill>
              <a:latin typeface="Barlow Semi Condensed"/>
              <a:ea typeface="Barlow Semi Condensed"/>
              <a:cs typeface="Barlow Semi Condensed"/>
              <a:sym typeface="Barlow Semi Condense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5" name="Shape 5125"/>
        <p:cNvGrpSpPr/>
        <p:nvPr/>
      </p:nvGrpSpPr>
      <p:grpSpPr>
        <a:xfrm>
          <a:off x="0" y="0"/>
          <a:ext cx="0" cy="0"/>
          <a:chOff x="0" y="0"/>
          <a:chExt cx="0" cy="0"/>
        </a:xfrm>
      </p:grpSpPr>
      <p:grpSp>
        <p:nvGrpSpPr>
          <p:cNvPr id="5126" name="Google Shape;5126;g221e728878b_2_21"/>
          <p:cNvGrpSpPr/>
          <p:nvPr/>
        </p:nvGrpSpPr>
        <p:grpSpPr>
          <a:xfrm>
            <a:off x="6391831" y="2518706"/>
            <a:ext cx="2036958" cy="2263167"/>
            <a:chOff x="3273438" y="3268525"/>
            <a:chExt cx="1140450" cy="1267100"/>
          </a:xfrm>
        </p:grpSpPr>
        <p:sp>
          <p:nvSpPr>
            <p:cNvPr id="5127" name="Google Shape;5127;g221e728878b_2_21"/>
            <p:cNvSpPr/>
            <p:nvPr/>
          </p:nvSpPr>
          <p:spPr>
            <a:xfrm>
              <a:off x="32734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8" name="Google Shape;5128;g221e728878b_2_21"/>
            <p:cNvSpPr/>
            <p:nvPr/>
          </p:nvSpPr>
          <p:spPr>
            <a:xfrm>
              <a:off x="3400063" y="326852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9" name="Google Shape;5129;g221e728878b_2_21"/>
            <p:cNvSpPr/>
            <p:nvPr/>
          </p:nvSpPr>
          <p:spPr>
            <a:xfrm>
              <a:off x="3526713"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0" name="Google Shape;5130;g221e728878b_2_21"/>
            <p:cNvSpPr/>
            <p:nvPr/>
          </p:nvSpPr>
          <p:spPr>
            <a:xfrm>
              <a:off x="3653363"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1" name="Google Shape;5131;g221e728878b_2_21"/>
            <p:cNvSpPr/>
            <p:nvPr/>
          </p:nvSpPr>
          <p:spPr>
            <a:xfrm>
              <a:off x="37799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2" name="Google Shape;5132;g221e728878b_2_21"/>
            <p:cNvSpPr/>
            <p:nvPr/>
          </p:nvSpPr>
          <p:spPr>
            <a:xfrm>
              <a:off x="39066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3" name="Google Shape;5133;g221e728878b_2_21"/>
            <p:cNvSpPr/>
            <p:nvPr/>
          </p:nvSpPr>
          <p:spPr>
            <a:xfrm>
              <a:off x="4033263" y="326852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4" name="Google Shape;5134;g221e728878b_2_21"/>
            <p:cNvSpPr/>
            <p:nvPr/>
          </p:nvSpPr>
          <p:spPr>
            <a:xfrm>
              <a:off x="4160588" y="326852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5" name="Google Shape;5135;g221e728878b_2_21"/>
            <p:cNvSpPr/>
            <p:nvPr/>
          </p:nvSpPr>
          <p:spPr>
            <a:xfrm>
              <a:off x="4287238" y="326852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6" name="Google Shape;5136;g221e728878b_2_21"/>
            <p:cNvSpPr/>
            <p:nvPr/>
          </p:nvSpPr>
          <p:spPr>
            <a:xfrm>
              <a:off x="32734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7" name="Google Shape;5137;g221e728878b_2_21"/>
            <p:cNvSpPr/>
            <p:nvPr/>
          </p:nvSpPr>
          <p:spPr>
            <a:xfrm>
              <a:off x="3400063" y="339517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8" name="Google Shape;5138;g221e728878b_2_21"/>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9" name="Google Shape;5139;g221e728878b_2_21"/>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0" name="Google Shape;5140;g221e728878b_2_21"/>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1" name="Google Shape;5141;g221e728878b_2_21"/>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2" name="Google Shape;5142;g221e728878b_2_21"/>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3" name="Google Shape;5143;g221e728878b_2_21"/>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4" name="Google Shape;5144;g221e728878b_2_21"/>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5" name="Google Shape;5145;g221e728878b_2_21"/>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6" name="Google Shape;5146;g221e728878b_2_21"/>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7" name="Google Shape;5147;g221e728878b_2_21"/>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8" name="Google Shape;5148;g221e728878b_2_21"/>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9" name="Google Shape;5149;g221e728878b_2_21"/>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0" name="Google Shape;5150;g221e728878b_2_21"/>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1" name="Google Shape;5151;g221e728878b_2_21"/>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2" name="Google Shape;5152;g221e728878b_2_21"/>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3" name="Google Shape;5153;g221e728878b_2_21"/>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4" name="Google Shape;5154;g221e728878b_2_21"/>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5" name="Google Shape;5155;g221e728878b_2_21"/>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6" name="Google Shape;5156;g221e728878b_2_21"/>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7" name="Google Shape;5157;g221e728878b_2_21"/>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8" name="Google Shape;5158;g221e728878b_2_21"/>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9" name="Google Shape;5159;g221e728878b_2_21"/>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0" name="Google Shape;5160;g221e728878b_2_21"/>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1" name="Google Shape;5161;g221e728878b_2_21"/>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2" name="Google Shape;5162;g221e728878b_2_21"/>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3" name="Google Shape;5163;g221e728878b_2_21"/>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4" name="Google Shape;5164;g221e728878b_2_21"/>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5" name="Google Shape;5165;g221e728878b_2_21"/>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6" name="Google Shape;5166;g221e728878b_2_21"/>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7" name="Google Shape;5167;g221e728878b_2_21"/>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8" name="Google Shape;5168;g221e728878b_2_21"/>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9" name="Google Shape;5169;g221e728878b_2_21"/>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0" name="Google Shape;5170;g221e728878b_2_21"/>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1" name="Google Shape;5171;g221e728878b_2_21"/>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2" name="Google Shape;5172;g221e728878b_2_21"/>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3" name="Google Shape;5173;g221e728878b_2_21"/>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4" name="Google Shape;5174;g221e728878b_2_21"/>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5" name="Google Shape;5175;g221e728878b_2_21"/>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6" name="Google Shape;5176;g221e728878b_2_21"/>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7" name="Google Shape;5177;g221e728878b_2_21"/>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8" name="Google Shape;5178;g221e728878b_2_21"/>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9" name="Google Shape;5179;g221e728878b_2_21"/>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0" name="Google Shape;5180;g221e728878b_2_21"/>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1" name="Google Shape;5181;g221e728878b_2_21"/>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2" name="Google Shape;5182;g221e728878b_2_21"/>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3" name="Google Shape;5183;g221e728878b_2_21"/>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4" name="Google Shape;5184;g221e728878b_2_21"/>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5" name="Google Shape;5185;g221e728878b_2_21"/>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6" name="Google Shape;5186;g221e728878b_2_21"/>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7" name="Google Shape;5187;g221e728878b_2_21"/>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8" name="Google Shape;5188;g221e728878b_2_21"/>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9" name="Google Shape;5189;g221e728878b_2_21"/>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0" name="Google Shape;5190;g221e728878b_2_21"/>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1" name="Google Shape;5191;g221e728878b_2_21"/>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2" name="Google Shape;5192;g221e728878b_2_21"/>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3" name="Google Shape;5193;g221e728878b_2_21"/>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4" name="Google Shape;5194;g221e728878b_2_21"/>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5" name="Google Shape;5195;g221e728878b_2_21"/>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6" name="Google Shape;5196;g221e728878b_2_21"/>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7" name="Google Shape;5197;g221e728878b_2_21"/>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8" name="Google Shape;5198;g221e728878b_2_21"/>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9" name="Google Shape;5199;g221e728878b_2_21"/>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0" name="Google Shape;5200;g221e728878b_2_21"/>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1" name="Google Shape;5201;g221e728878b_2_21"/>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2" name="Google Shape;5202;g221e728878b_2_21"/>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3" name="Google Shape;5203;g221e728878b_2_21"/>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4" name="Google Shape;5204;g221e728878b_2_21"/>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5" name="Google Shape;5205;g221e728878b_2_21"/>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6" name="Google Shape;5206;g221e728878b_2_21"/>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7" name="Google Shape;5207;g221e728878b_2_21"/>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8" name="Google Shape;5208;g221e728878b_2_21"/>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9" name="Google Shape;5209;g221e728878b_2_21"/>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0" name="Google Shape;5210;g221e728878b_2_21"/>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1" name="Google Shape;5211;g221e728878b_2_21"/>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2" name="Google Shape;5212;g221e728878b_2_21"/>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3" name="Google Shape;5213;g221e728878b_2_21"/>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4" name="Google Shape;5214;g221e728878b_2_21"/>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5" name="Google Shape;5215;g221e728878b_2_21"/>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6" name="Google Shape;5216;g221e728878b_2_21"/>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17" name="Google Shape;5217;g221e728878b_2_21"/>
          <p:cNvSpPr txBox="1"/>
          <p:nvPr>
            <p:ph type="title"/>
          </p:nvPr>
        </p:nvSpPr>
        <p:spPr>
          <a:xfrm>
            <a:off x="976975" y="2292300"/>
            <a:ext cx="4279800" cy="7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3800"/>
              <a:t>THANK YOU</a:t>
            </a:r>
            <a:endParaRPr sz="3800"/>
          </a:p>
        </p:txBody>
      </p:sp>
      <p:sp>
        <p:nvSpPr>
          <p:cNvPr id="5218" name="Google Shape;5218;g221e728878b_2_2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5" name="Shape 4125"/>
        <p:cNvGrpSpPr/>
        <p:nvPr/>
      </p:nvGrpSpPr>
      <p:grpSpPr>
        <a:xfrm>
          <a:off x="0" y="0"/>
          <a:ext cx="0" cy="0"/>
          <a:chOff x="0" y="0"/>
          <a:chExt cx="0" cy="0"/>
        </a:xfrm>
      </p:grpSpPr>
      <p:sp>
        <p:nvSpPr>
          <p:cNvPr id="4126" name="Google Shape;4126;g221e728878b_1_1"/>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accent6"/>
                </a:solidFill>
              </a:rPr>
              <a:t>Table of Contents - Page</a:t>
            </a:r>
            <a:endParaRPr/>
          </a:p>
        </p:txBody>
      </p:sp>
      <p:sp>
        <p:nvSpPr>
          <p:cNvPr id="4127" name="Google Shape;4127;g221e728878b_1_1"/>
          <p:cNvSpPr txBox="1"/>
          <p:nvPr/>
        </p:nvSpPr>
        <p:spPr>
          <a:xfrm>
            <a:off x="758550" y="1428900"/>
            <a:ext cx="7626900" cy="35142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Problem Title - 3</a:t>
            </a:r>
            <a:endParaRPr baseline="30000" sz="1300">
              <a:solidFill>
                <a:schemeClr val="dk1"/>
              </a:solidFill>
              <a:latin typeface="Barlow Semi Condensed Medium"/>
              <a:ea typeface="Barlow Semi Condensed Medium"/>
              <a:cs typeface="Barlow Semi Condensed Medium"/>
              <a:sym typeface="Barlow Semi Condensed Medium"/>
            </a:endParaRPr>
          </a:p>
          <a:p>
            <a:pPr indent="-311150" lvl="1" marL="9144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Problem Description - 4</a:t>
            </a:r>
            <a:endParaRPr sz="1300">
              <a:solidFill>
                <a:schemeClr val="dk1"/>
              </a:solidFill>
              <a:latin typeface="Barlow Semi Condensed Medium"/>
              <a:ea typeface="Barlow Semi Condensed Medium"/>
              <a:cs typeface="Barlow Semi Condensed Medium"/>
              <a:sym typeface="Barlow Semi Condensed Medium"/>
            </a:endParaRPr>
          </a:p>
          <a:p>
            <a:pPr indent="-311150" lvl="0" marL="4572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A* Algorithm - 5</a:t>
            </a:r>
            <a:endParaRPr sz="1300">
              <a:solidFill>
                <a:schemeClr val="dk1"/>
              </a:solidFill>
              <a:latin typeface="Barlow Semi Condensed Medium"/>
              <a:ea typeface="Barlow Semi Condensed Medium"/>
              <a:cs typeface="Barlow Semi Condensed Medium"/>
              <a:sym typeface="Barlow Semi Condensed Medium"/>
            </a:endParaRPr>
          </a:p>
          <a:p>
            <a:pPr indent="-311150" lvl="1" marL="9144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The steps of the A* algorithm - 6</a:t>
            </a:r>
            <a:endParaRPr sz="1300">
              <a:solidFill>
                <a:schemeClr val="dk1"/>
              </a:solidFill>
              <a:latin typeface="Barlow Semi Condensed Medium"/>
              <a:ea typeface="Barlow Semi Condensed Medium"/>
              <a:cs typeface="Barlow Semi Condensed Medium"/>
              <a:sym typeface="Barlow Semi Condensed Medium"/>
            </a:endParaRPr>
          </a:p>
          <a:p>
            <a:pPr indent="-311150" lvl="1" marL="9144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A* algorithm visualization - 7</a:t>
            </a:r>
            <a:endParaRPr sz="1300">
              <a:solidFill>
                <a:schemeClr val="dk1"/>
              </a:solidFill>
              <a:latin typeface="Barlow Semi Condensed Medium"/>
              <a:ea typeface="Barlow Semi Condensed Medium"/>
              <a:cs typeface="Barlow Semi Condensed Medium"/>
              <a:sym typeface="Barlow Semi Condensed Medium"/>
            </a:endParaRPr>
          </a:p>
          <a:p>
            <a:pPr indent="-311150" lvl="1" marL="9144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Path Graph Nodes - 8</a:t>
            </a:r>
            <a:endParaRPr sz="1300">
              <a:solidFill>
                <a:schemeClr val="dk1"/>
              </a:solidFill>
              <a:latin typeface="Barlow Semi Condensed Medium"/>
              <a:ea typeface="Barlow Semi Condensed Medium"/>
              <a:cs typeface="Barlow Semi Condensed Medium"/>
              <a:sym typeface="Barlow Semi Condensed Medium"/>
            </a:endParaRPr>
          </a:p>
          <a:p>
            <a:pPr indent="-311150" lvl="1" marL="9144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Heuristic Values - 9</a:t>
            </a:r>
            <a:endParaRPr sz="1300">
              <a:solidFill>
                <a:schemeClr val="dk1"/>
              </a:solidFill>
              <a:latin typeface="Barlow Semi Condensed Medium"/>
              <a:ea typeface="Barlow Semi Condensed Medium"/>
              <a:cs typeface="Barlow Semi Condensed Medium"/>
              <a:sym typeface="Barlow Semi Condensed Medium"/>
            </a:endParaRPr>
          </a:p>
          <a:p>
            <a:pPr indent="-311150" lvl="1" marL="9144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Nodes - 10</a:t>
            </a:r>
            <a:endParaRPr sz="1300">
              <a:solidFill>
                <a:schemeClr val="dk1"/>
              </a:solidFill>
              <a:latin typeface="Barlow Semi Condensed Medium"/>
              <a:ea typeface="Barlow Semi Condensed Medium"/>
              <a:cs typeface="Barlow Semi Condensed Medium"/>
              <a:sym typeface="Barlow Semi Condensed Medium"/>
            </a:endParaRPr>
          </a:p>
          <a:p>
            <a:pPr indent="-311150" lvl="0" marL="4572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Implementation - 11</a:t>
            </a:r>
            <a:endParaRPr sz="1300">
              <a:solidFill>
                <a:schemeClr val="dk1"/>
              </a:solidFill>
              <a:latin typeface="Barlow Semi Condensed Medium"/>
              <a:ea typeface="Barlow Semi Condensed Medium"/>
              <a:cs typeface="Barlow Semi Condensed Medium"/>
              <a:sym typeface="Barlow Semi Condensed Medium"/>
            </a:endParaRPr>
          </a:p>
          <a:p>
            <a:pPr indent="-311150" lvl="1" marL="9144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Input - 12</a:t>
            </a:r>
            <a:endParaRPr sz="1300">
              <a:solidFill>
                <a:schemeClr val="dk1"/>
              </a:solidFill>
              <a:latin typeface="Barlow Semi Condensed Medium"/>
              <a:ea typeface="Barlow Semi Condensed Medium"/>
              <a:cs typeface="Barlow Semi Condensed Medium"/>
              <a:sym typeface="Barlow Semi Condensed Medium"/>
            </a:endParaRPr>
          </a:p>
          <a:p>
            <a:pPr indent="-311150" lvl="1" marL="9144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Output - 13,14</a:t>
            </a:r>
            <a:endParaRPr sz="1300">
              <a:solidFill>
                <a:schemeClr val="dk1"/>
              </a:solidFill>
              <a:latin typeface="Barlow Semi Condensed Medium"/>
              <a:ea typeface="Barlow Semi Condensed Medium"/>
              <a:cs typeface="Barlow Semi Condensed Medium"/>
              <a:sym typeface="Barlow Semi Condensed Medium"/>
            </a:endParaRPr>
          </a:p>
          <a:p>
            <a:pPr indent="-311150" lvl="1" marL="9144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Output Graph - 15</a:t>
            </a:r>
            <a:endParaRPr sz="1300">
              <a:solidFill>
                <a:schemeClr val="dk1"/>
              </a:solidFill>
              <a:latin typeface="Barlow Semi Condensed Medium"/>
              <a:ea typeface="Barlow Semi Condensed Medium"/>
              <a:cs typeface="Barlow Semi Condensed Medium"/>
              <a:sym typeface="Barlow Semi Condensed Medium"/>
            </a:endParaRPr>
          </a:p>
          <a:p>
            <a:pPr indent="-311150" lvl="0" marL="4572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Google Map Path - 15</a:t>
            </a:r>
            <a:endParaRPr sz="1300">
              <a:solidFill>
                <a:schemeClr val="dk1"/>
              </a:solidFill>
              <a:latin typeface="Barlow Semi Condensed Medium"/>
              <a:ea typeface="Barlow Semi Condensed Medium"/>
              <a:cs typeface="Barlow Semi Condensed Medium"/>
              <a:sym typeface="Barlow Semi Condensed Medium"/>
            </a:endParaRPr>
          </a:p>
          <a:p>
            <a:pPr indent="-311150" lvl="0" marL="457200" rtl="0" algn="l">
              <a:lnSpc>
                <a:spcPct val="115000"/>
              </a:lnSpc>
              <a:spcBef>
                <a:spcPts val="0"/>
              </a:spcBef>
              <a:spcAft>
                <a:spcPts val="0"/>
              </a:spcAft>
              <a:buClr>
                <a:schemeClr val="dk1"/>
              </a:buClr>
              <a:buSzPts val="1300"/>
              <a:buFont typeface="Barlow Semi Condensed Medium"/>
              <a:buAutoNum type="arabicPeriod"/>
            </a:pPr>
            <a:r>
              <a:rPr lang="en" sz="1300">
                <a:solidFill>
                  <a:schemeClr val="dk1"/>
                </a:solidFill>
                <a:latin typeface="Barlow Semi Condensed Medium"/>
                <a:ea typeface="Barlow Semi Condensed Medium"/>
                <a:cs typeface="Barlow Semi Condensed Medium"/>
                <a:sym typeface="Barlow Semi Condensed Medium"/>
              </a:rPr>
              <a:t>Literature Review - 17</a:t>
            </a:r>
            <a:endParaRPr sz="1300">
              <a:solidFill>
                <a:schemeClr val="dk1"/>
              </a:solidFill>
              <a:latin typeface="Barlow Semi Condensed Medium"/>
              <a:ea typeface="Barlow Semi Condensed Medium"/>
              <a:cs typeface="Barlow Semi Condensed Medium"/>
              <a:sym typeface="Barlow Semi Condensed Medium"/>
            </a:endParaRPr>
          </a:p>
          <a:p>
            <a:pPr indent="0" lvl="0" marL="0" marR="0" rtl="0" algn="l">
              <a:lnSpc>
                <a:spcPct val="115000"/>
              </a:lnSpc>
              <a:spcBef>
                <a:spcPts val="0"/>
              </a:spcBef>
              <a:spcAft>
                <a:spcPts val="0"/>
              </a:spcAft>
              <a:buClr>
                <a:srgbClr val="000000"/>
              </a:buClr>
              <a:buSzPts val="1000"/>
              <a:buFont typeface="Arial"/>
              <a:buNone/>
            </a:pPr>
            <a:r>
              <a:t/>
            </a:r>
            <a:endParaRPr b="0" i="0" sz="700" u="none" cap="none" strike="noStrike">
              <a:solidFill>
                <a:schemeClr val="dk1"/>
              </a:solidFill>
              <a:latin typeface="Roboto"/>
              <a:ea typeface="Roboto"/>
              <a:cs typeface="Roboto"/>
              <a:sym typeface="Roboto"/>
            </a:endParaRPr>
          </a:p>
        </p:txBody>
      </p:sp>
      <p:sp>
        <p:nvSpPr>
          <p:cNvPr id="4128" name="Google Shape;4128;g221e728878b_1_1"/>
          <p:cNvSpPr txBox="1"/>
          <p:nvPr>
            <p:ph idx="12" type="sldNum"/>
          </p:nvPr>
        </p:nvSpPr>
        <p:spPr>
          <a:xfrm>
            <a:off x="8385459" y="474990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2" name="Shape 4132"/>
        <p:cNvGrpSpPr/>
        <p:nvPr/>
      </p:nvGrpSpPr>
      <p:grpSpPr>
        <a:xfrm>
          <a:off x="0" y="0"/>
          <a:ext cx="0" cy="0"/>
          <a:chOff x="0" y="0"/>
          <a:chExt cx="0" cy="0"/>
        </a:xfrm>
      </p:grpSpPr>
      <p:sp>
        <p:nvSpPr>
          <p:cNvPr id="4133" name="Google Shape;4133;p2"/>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accent6"/>
                </a:solidFill>
                <a:highlight>
                  <a:srgbClr val="9FC5E8"/>
                </a:highlight>
              </a:rPr>
              <a:t>1.</a:t>
            </a:r>
            <a:r>
              <a:rPr lang="en">
                <a:solidFill>
                  <a:schemeClr val="accent6"/>
                </a:solidFill>
              </a:rPr>
              <a:t> </a:t>
            </a:r>
            <a:r>
              <a:rPr lang="en">
                <a:solidFill>
                  <a:schemeClr val="accent6"/>
                </a:solidFill>
              </a:rPr>
              <a:t>PROBLEM </a:t>
            </a:r>
            <a:r>
              <a:rPr lang="en"/>
              <a:t>TITLE</a:t>
            </a:r>
            <a:endParaRPr/>
          </a:p>
        </p:txBody>
      </p:sp>
      <p:sp>
        <p:nvSpPr>
          <p:cNvPr id="4134" name="Google Shape;4134;p2"/>
          <p:cNvSpPr txBox="1"/>
          <p:nvPr/>
        </p:nvSpPr>
        <p:spPr>
          <a:xfrm>
            <a:off x="758550" y="1522800"/>
            <a:ext cx="7626900" cy="111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2200">
                <a:solidFill>
                  <a:srgbClr val="272727"/>
                </a:solidFill>
                <a:latin typeface="Barlow Semi Condensed"/>
                <a:ea typeface="Barlow Semi Condensed"/>
                <a:cs typeface="Barlow Semi Condensed"/>
                <a:sym typeface="Barlow Semi Condensed"/>
              </a:rPr>
              <a:t>Implementation of a small Address Map (from your own home to UAP) using A* Search  Algorithm</a:t>
            </a:r>
            <a:endParaRPr sz="2800">
              <a:solidFill>
                <a:schemeClr val="dk2"/>
              </a:solidFill>
              <a:latin typeface="Raleway SemiBold"/>
              <a:ea typeface="Raleway SemiBold"/>
              <a:cs typeface="Raleway SemiBold"/>
              <a:sym typeface="Raleway SemiBold"/>
            </a:endParaRPr>
          </a:p>
          <a:p>
            <a:pPr indent="0" lvl="0" marL="0" marR="0" rtl="0" algn="l">
              <a:lnSpc>
                <a:spcPct val="115000"/>
              </a:lnSpc>
              <a:spcBef>
                <a:spcPts val="0"/>
              </a:spcBef>
              <a:spcAft>
                <a:spcPts val="0"/>
              </a:spcAft>
              <a:buClr>
                <a:srgbClr val="000000"/>
              </a:buClr>
              <a:buSzPts val="1000"/>
              <a:buFont typeface="Arial"/>
              <a:buNone/>
            </a:pPr>
            <a:r>
              <a:t/>
            </a:r>
            <a:endParaRPr b="0" i="0" sz="1000" u="none" cap="none" strike="noStrike">
              <a:solidFill>
                <a:schemeClr val="dk1"/>
              </a:solidFill>
              <a:latin typeface="Roboto"/>
              <a:ea typeface="Roboto"/>
              <a:cs typeface="Roboto"/>
              <a:sym typeface="Roboto"/>
            </a:endParaRPr>
          </a:p>
        </p:txBody>
      </p:sp>
      <p:sp>
        <p:nvSpPr>
          <p:cNvPr id="4135" name="Google Shape;4135;p2"/>
          <p:cNvSpPr txBox="1"/>
          <p:nvPr>
            <p:ph idx="12" type="sldNum"/>
          </p:nvPr>
        </p:nvSpPr>
        <p:spPr>
          <a:xfrm>
            <a:off x="8385459" y="474990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9" name="Shape 4139"/>
        <p:cNvGrpSpPr/>
        <p:nvPr/>
      </p:nvGrpSpPr>
      <p:grpSpPr>
        <a:xfrm>
          <a:off x="0" y="0"/>
          <a:ext cx="0" cy="0"/>
          <a:chOff x="0" y="0"/>
          <a:chExt cx="0" cy="0"/>
        </a:xfrm>
      </p:grpSpPr>
      <p:sp>
        <p:nvSpPr>
          <p:cNvPr id="4140" name="Google Shape;4140;p3"/>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accent6"/>
                </a:solidFill>
                <a:highlight>
                  <a:srgbClr val="9FC5E8"/>
                </a:highlight>
              </a:rPr>
              <a:t>1.1</a:t>
            </a:r>
            <a:r>
              <a:rPr lang="en">
                <a:solidFill>
                  <a:schemeClr val="accent6"/>
                </a:solidFill>
              </a:rPr>
              <a:t> PROBLEM </a:t>
            </a:r>
            <a:r>
              <a:rPr lang="en"/>
              <a:t>DESCRIPTION</a:t>
            </a:r>
            <a:endParaRPr/>
          </a:p>
        </p:txBody>
      </p:sp>
      <p:sp>
        <p:nvSpPr>
          <p:cNvPr id="4141" name="Google Shape;4141;p3"/>
          <p:cNvSpPr txBox="1"/>
          <p:nvPr/>
        </p:nvSpPr>
        <p:spPr>
          <a:xfrm>
            <a:off x="555150" y="1502175"/>
            <a:ext cx="8033700" cy="2696700"/>
          </a:xfrm>
          <a:prstGeom prst="rect">
            <a:avLst/>
          </a:prstGeom>
          <a:noFill/>
          <a:ln>
            <a:noFill/>
          </a:ln>
        </p:spPr>
        <p:txBody>
          <a:bodyPr anchorCtr="0" anchor="t" bIns="91425" lIns="91425" spcFirstLastPara="1" rIns="91425" wrap="square" tIns="91425">
            <a:spAutoFit/>
          </a:bodyPr>
          <a:lstStyle/>
          <a:p>
            <a:pPr indent="-330200" lvl="0" marL="914400" rtl="0" algn="l">
              <a:lnSpc>
                <a:spcPct val="115000"/>
              </a:lnSpc>
              <a:spcBef>
                <a:spcPts val="120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Create a graph of the area with nodes representing locations and edges representing routes between locations using google maps.</a:t>
            </a:r>
            <a:endParaRPr sz="1600">
              <a:solidFill>
                <a:schemeClr val="dk1"/>
              </a:solidFill>
              <a:latin typeface="Barlow Semi Condensed"/>
              <a:ea typeface="Barlow Semi Condensed"/>
              <a:cs typeface="Barlow Semi Condensed"/>
              <a:sym typeface="Barlow Semi Condensed"/>
            </a:endParaRPr>
          </a:p>
          <a:p>
            <a:pPr indent="-330200" lvl="0" marL="914400" rtl="0" algn="l">
              <a:lnSpc>
                <a:spcPct val="115000"/>
              </a:lnSpc>
              <a:spcBef>
                <a:spcPts val="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Assign weights to the edges based on factors such as </a:t>
            </a:r>
            <a:r>
              <a:rPr lang="en" sz="1600" u="sng">
                <a:solidFill>
                  <a:schemeClr val="dk1"/>
                </a:solidFill>
                <a:latin typeface="Barlow Semi Condensed"/>
                <a:ea typeface="Barlow Semi Condensed"/>
                <a:cs typeface="Barlow Semi Condensed"/>
                <a:sym typeface="Barlow Semi Condensed"/>
              </a:rPr>
              <a:t>distance</a:t>
            </a:r>
            <a:r>
              <a:rPr lang="en" sz="1600">
                <a:solidFill>
                  <a:schemeClr val="dk1"/>
                </a:solidFill>
                <a:latin typeface="Barlow Semi Condensed"/>
                <a:ea typeface="Barlow Semi Condensed"/>
                <a:cs typeface="Barlow Semi Condensed"/>
                <a:sym typeface="Barlow Semi Condensed"/>
              </a:rPr>
              <a:t>, traffic, road conditions, etc.</a:t>
            </a:r>
            <a:endParaRPr sz="1600">
              <a:solidFill>
                <a:schemeClr val="dk1"/>
              </a:solidFill>
              <a:latin typeface="Barlow Semi Condensed"/>
              <a:ea typeface="Barlow Semi Condensed"/>
              <a:cs typeface="Barlow Semi Condensed"/>
              <a:sym typeface="Barlow Semi Condensed"/>
            </a:endParaRPr>
          </a:p>
          <a:p>
            <a:pPr indent="-330200" lvl="0" marL="914400" rtl="0" algn="l">
              <a:lnSpc>
                <a:spcPct val="115000"/>
              </a:lnSpc>
              <a:spcBef>
                <a:spcPts val="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Use the A* search algorithm with heuristic functions to find the shortest path from the starting node (home) to the destination node (University of Asia Pacific).</a:t>
            </a:r>
            <a:endParaRPr sz="1600">
              <a:solidFill>
                <a:schemeClr val="dk1"/>
              </a:solidFill>
              <a:latin typeface="Barlow Semi Condensed"/>
              <a:ea typeface="Barlow Semi Condensed"/>
              <a:cs typeface="Barlow Semi Condensed"/>
              <a:sym typeface="Barlow Semi Condensed"/>
            </a:endParaRPr>
          </a:p>
          <a:p>
            <a:pPr indent="-330200" lvl="0" marL="914400" rtl="0" algn="l">
              <a:lnSpc>
                <a:spcPct val="115000"/>
              </a:lnSpc>
              <a:spcBef>
                <a:spcPts val="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Implement the algorithm in code using a programming language such as Python, Java or any language.</a:t>
            </a:r>
            <a:endParaRPr sz="1600">
              <a:solidFill>
                <a:schemeClr val="dk1"/>
              </a:solidFill>
              <a:highlight>
                <a:srgbClr val="4FCF61"/>
              </a:highlight>
              <a:latin typeface="Barlow Semi Condensed"/>
              <a:ea typeface="Barlow Semi Condensed"/>
              <a:cs typeface="Barlow Semi Condensed"/>
              <a:sym typeface="Barlow Semi Condensed"/>
            </a:endParaRPr>
          </a:p>
          <a:p>
            <a:pPr indent="-330200" lvl="0" marL="914400" rtl="0" algn="l">
              <a:lnSpc>
                <a:spcPct val="115000"/>
              </a:lnSpc>
              <a:spcBef>
                <a:spcPts val="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Test the algorithm with sample inputs and fine-tune as necessary.</a:t>
            </a:r>
            <a:endParaRPr/>
          </a:p>
        </p:txBody>
      </p:sp>
      <p:sp>
        <p:nvSpPr>
          <p:cNvPr id="4142" name="Google Shape;4142;p3"/>
          <p:cNvSpPr txBox="1"/>
          <p:nvPr>
            <p:ph idx="12" type="sldNum"/>
          </p:nvPr>
        </p:nvSpPr>
        <p:spPr>
          <a:xfrm>
            <a:off x="8377484" y="474990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6" name="Shape 4146"/>
        <p:cNvGrpSpPr/>
        <p:nvPr/>
      </p:nvGrpSpPr>
      <p:grpSpPr>
        <a:xfrm>
          <a:off x="0" y="0"/>
          <a:ext cx="0" cy="0"/>
          <a:chOff x="0" y="0"/>
          <a:chExt cx="0" cy="0"/>
        </a:xfrm>
      </p:grpSpPr>
      <p:grpSp>
        <p:nvGrpSpPr>
          <p:cNvPr id="4147" name="Google Shape;4147;p4"/>
          <p:cNvGrpSpPr/>
          <p:nvPr/>
        </p:nvGrpSpPr>
        <p:grpSpPr>
          <a:xfrm>
            <a:off x="566700" y="2407374"/>
            <a:ext cx="2228439" cy="2228439"/>
            <a:chOff x="3273438" y="3395175"/>
            <a:chExt cx="1140450" cy="1140450"/>
          </a:xfrm>
        </p:grpSpPr>
        <p:sp>
          <p:nvSpPr>
            <p:cNvPr id="4148" name="Google Shape;4148;p4"/>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9" name="Google Shape;4149;p4"/>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0" name="Google Shape;4150;p4"/>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1" name="Google Shape;4151;p4"/>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2" name="Google Shape;4152;p4"/>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3" name="Google Shape;4153;p4"/>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4" name="Google Shape;4154;p4"/>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5" name="Google Shape;4155;p4"/>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6" name="Google Shape;4156;p4"/>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7" name="Google Shape;4157;p4"/>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8" name="Google Shape;4158;p4"/>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9" name="Google Shape;4159;p4"/>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0" name="Google Shape;4160;p4"/>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1" name="Google Shape;4161;p4"/>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2" name="Google Shape;4162;p4"/>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3" name="Google Shape;4163;p4"/>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4" name="Google Shape;4164;p4"/>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5" name="Google Shape;4165;p4"/>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6" name="Google Shape;4166;p4"/>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7" name="Google Shape;4167;p4"/>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8" name="Google Shape;4168;p4"/>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9" name="Google Shape;4169;p4"/>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0" name="Google Shape;4170;p4"/>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1" name="Google Shape;4171;p4"/>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2" name="Google Shape;4172;p4"/>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3" name="Google Shape;4173;p4"/>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4" name="Google Shape;4174;p4"/>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5" name="Google Shape;4175;p4"/>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6" name="Google Shape;4176;p4"/>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7" name="Google Shape;4177;p4"/>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8" name="Google Shape;4178;p4"/>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9" name="Google Shape;4179;p4"/>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0" name="Google Shape;4180;p4"/>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1" name="Google Shape;4181;p4"/>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2" name="Google Shape;4182;p4"/>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3" name="Google Shape;4183;p4"/>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4" name="Google Shape;4184;p4"/>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5" name="Google Shape;4185;p4"/>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6" name="Google Shape;4186;p4"/>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7" name="Google Shape;4187;p4"/>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8" name="Google Shape;4188;p4"/>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9" name="Google Shape;4189;p4"/>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0" name="Google Shape;4190;p4"/>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1" name="Google Shape;4191;p4"/>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2" name="Google Shape;4192;p4"/>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3" name="Google Shape;4193;p4"/>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4" name="Google Shape;4194;p4"/>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5" name="Google Shape;4195;p4"/>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6" name="Google Shape;4196;p4"/>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7" name="Google Shape;4197;p4"/>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8" name="Google Shape;4198;p4"/>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9" name="Google Shape;4199;p4"/>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0" name="Google Shape;4200;p4"/>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1" name="Google Shape;4201;p4"/>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2" name="Google Shape;4202;p4"/>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3" name="Google Shape;4203;p4"/>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4" name="Google Shape;4204;p4"/>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5" name="Google Shape;4205;p4"/>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6" name="Google Shape;4206;p4"/>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7" name="Google Shape;4207;p4"/>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8" name="Google Shape;4208;p4"/>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9" name="Google Shape;4209;p4"/>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0" name="Google Shape;4210;p4"/>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1" name="Google Shape;4211;p4"/>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2" name="Google Shape;4212;p4"/>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3" name="Google Shape;4213;p4"/>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4" name="Google Shape;4214;p4"/>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5" name="Google Shape;4215;p4"/>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6" name="Google Shape;4216;p4"/>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7" name="Google Shape;4217;p4"/>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8" name="Google Shape;4218;p4"/>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9" name="Google Shape;4219;p4"/>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0" name="Google Shape;4220;p4"/>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1" name="Google Shape;4221;p4"/>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2" name="Google Shape;4222;p4"/>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3" name="Google Shape;4223;p4"/>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4" name="Google Shape;4224;p4"/>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5" name="Google Shape;4225;p4"/>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6" name="Google Shape;4226;p4"/>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27" name="Google Shape;4227;p4"/>
          <p:cNvSpPr txBox="1"/>
          <p:nvPr>
            <p:ph type="title"/>
          </p:nvPr>
        </p:nvSpPr>
        <p:spPr>
          <a:xfrm>
            <a:off x="715188" y="539975"/>
            <a:ext cx="7713600" cy="7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dk2"/>
                </a:solidFill>
                <a:highlight>
                  <a:srgbClr val="9FC5E8"/>
                </a:highlight>
              </a:rPr>
              <a:t>2. </a:t>
            </a:r>
            <a:r>
              <a:rPr lang="en"/>
              <a:t>A* </a:t>
            </a:r>
            <a:r>
              <a:rPr lang="en">
                <a:solidFill>
                  <a:schemeClr val="dk2"/>
                </a:solidFill>
              </a:rPr>
              <a:t>ALGORITHM</a:t>
            </a:r>
            <a:endParaRPr/>
          </a:p>
        </p:txBody>
      </p:sp>
      <p:sp>
        <p:nvSpPr>
          <p:cNvPr id="4228" name="Google Shape;4228;p4"/>
          <p:cNvSpPr txBox="1"/>
          <p:nvPr/>
        </p:nvSpPr>
        <p:spPr>
          <a:xfrm>
            <a:off x="3072000" y="1669800"/>
            <a:ext cx="4869600" cy="9975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1600">
                <a:solidFill>
                  <a:schemeClr val="dk1"/>
                </a:solidFill>
                <a:latin typeface="Barlow Semi Condensed"/>
                <a:ea typeface="Barlow Semi Condensed"/>
                <a:cs typeface="Barlow Semi Condensed"/>
                <a:sym typeface="Barlow Semi Condensed"/>
              </a:rPr>
              <a:t>A* search algorithm is a pathfinding algorithm that can be used to find the shortest path between two nodes on a weighted graph.</a:t>
            </a:r>
            <a:endParaRPr sz="1600">
              <a:solidFill>
                <a:schemeClr val="dk1"/>
              </a:solidFill>
              <a:latin typeface="Barlow Semi Condensed"/>
              <a:ea typeface="Barlow Semi Condensed"/>
              <a:cs typeface="Barlow Semi Condensed"/>
              <a:sym typeface="Barlow Semi Condensed"/>
            </a:endParaRPr>
          </a:p>
        </p:txBody>
      </p:sp>
      <p:sp>
        <p:nvSpPr>
          <p:cNvPr id="4229" name="Google Shape;4229;p4"/>
          <p:cNvSpPr txBox="1"/>
          <p:nvPr/>
        </p:nvSpPr>
        <p:spPr>
          <a:xfrm>
            <a:off x="3072000" y="2776600"/>
            <a:ext cx="4869600" cy="9975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1600">
                <a:solidFill>
                  <a:schemeClr val="dk1"/>
                </a:solidFill>
                <a:latin typeface="Barlow Semi Condensed"/>
                <a:ea typeface="Barlow Semi Condensed"/>
                <a:cs typeface="Barlow Semi Condensed"/>
                <a:sym typeface="Barlow Semi Condensed"/>
              </a:rPr>
              <a:t>It works by searching the graph from the starting node using a heuristic function to evaluate the potential cost of moving to different neighboring nodes.</a:t>
            </a:r>
            <a:endParaRPr/>
          </a:p>
        </p:txBody>
      </p:sp>
      <p:sp>
        <p:nvSpPr>
          <p:cNvPr id="4230" name="Google Shape;4230;p4"/>
          <p:cNvSpPr/>
          <p:nvPr/>
        </p:nvSpPr>
        <p:spPr>
          <a:xfrm>
            <a:off x="2957350" y="1468625"/>
            <a:ext cx="5351400" cy="2749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5" name="Shape 4235"/>
        <p:cNvGrpSpPr/>
        <p:nvPr/>
      </p:nvGrpSpPr>
      <p:grpSpPr>
        <a:xfrm>
          <a:off x="0" y="0"/>
          <a:ext cx="0" cy="0"/>
          <a:chOff x="0" y="0"/>
          <a:chExt cx="0" cy="0"/>
        </a:xfrm>
      </p:grpSpPr>
      <p:grpSp>
        <p:nvGrpSpPr>
          <p:cNvPr id="4236" name="Google Shape;4236;p5"/>
          <p:cNvGrpSpPr/>
          <p:nvPr/>
        </p:nvGrpSpPr>
        <p:grpSpPr>
          <a:xfrm>
            <a:off x="566700" y="2407374"/>
            <a:ext cx="2228439" cy="2228439"/>
            <a:chOff x="3273438" y="3395175"/>
            <a:chExt cx="1140450" cy="1140450"/>
          </a:xfrm>
        </p:grpSpPr>
        <p:sp>
          <p:nvSpPr>
            <p:cNvPr id="4237" name="Google Shape;4237;p5"/>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8" name="Google Shape;4238;p5"/>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9" name="Google Shape;4239;p5"/>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0" name="Google Shape;4240;p5"/>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1" name="Google Shape;4241;p5"/>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2" name="Google Shape;4242;p5"/>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3" name="Google Shape;4243;p5"/>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4" name="Google Shape;4244;p5"/>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5" name="Google Shape;4245;p5"/>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6" name="Google Shape;4246;p5"/>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7" name="Google Shape;4247;p5"/>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8" name="Google Shape;4248;p5"/>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9" name="Google Shape;4249;p5"/>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0" name="Google Shape;4250;p5"/>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1" name="Google Shape;4251;p5"/>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2" name="Google Shape;4252;p5"/>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3" name="Google Shape;4253;p5"/>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4" name="Google Shape;4254;p5"/>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5" name="Google Shape;4255;p5"/>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6" name="Google Shape;4256;p5"/>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7" name="Google Shape;4257;p5"/>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8" name="Google Shape;4258;p5"/>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9" name="Google Shape;4259;p5"/>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0" name="Google Shape;4260;p5"/>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1" name="Google Shape;4261;p5"/>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2" name="Google Shape;4262;p5"/>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3" name="Google Shape;4263;p5"/>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4" name="Google Shape;4264;p5"/>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5" name="Google Shape;4265;p5"/>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6" name="Google Shape;4266;p5"/>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7" name="Google Shape;4267;p5"/>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8" name="Google Shape;4268;p5"/>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9" name="Google Shape;4269;p5"/>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0" name="Google Shape;4270;p5"/>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1" name="Google Shape;4271;p5"/>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2" name="Google Shape;4272;p5"/>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3" name="Google Shape;4273;p5"/>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4" name="Google Shape;4274;p5"/>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5" name="Google Shape;4275;p5"/>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6" name="Google Shape;4276;p5"/>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7" name="Google Shape;4277;p5"/>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8" name="Google Shape;4278;p5"/>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9" name="Google Shape;4279;p5"/>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0" name="Google Shape;4280;p5"/>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1" name="Google Shape;4281;p5"/>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2" name="Google Shape;4282;p5"/>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3" name="Google Shape;4283;p5"/>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4" name="Google Shape;4284;p5"/>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5" name="Google Shape;4285;p5"/>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6" name="Google Shape;4286;p5"/>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7" name="Google Shape;4287;p5"/>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8" name="Google Shape;4288;p5"/>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9" name="Google Shape;4289;p5"/>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0" name="Google Shape;4290;p5"/>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1" name="Google Shape;4291;p5"/>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2" name="Google Shape;4292;p5"/>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3" name="Google Shape;4293;p5"/>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4" name="Google Shape;4294;p5"/>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5" name="Google Shape;4295;p5"/>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6" name="Google Shape;4296;p5"/>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7" name="Google Shape;4297;p5"/>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8" name="Google Shape;4298;p5"/>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9" name="Google Shape;4299;p5"/>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0" name="Google Shape;4300;p5"/>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1" name="Google Shape;4301;p5"/>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2" name="Google Shape;4302;p5"/>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3" name="Google Shape;4303;p5"/>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4" name="Google Shape;4304;p5"/>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5" name="Google Shape;4305;p5"/>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6" name="Google Shape;4306;p5"/>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7" name="Google Shape;4307;p5"/>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8" name="Google Shape;4308;p5"/>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9" name="Google Shape;4309;p5"/>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0" name="Google Shape;4310;p5"/>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1" name="Google Shape;4311;p5"/>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2" name="Google Shape;4312;p5"/>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3" name="Google Shape;4313;p5"/>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4" name="Google Shape;4314;p5"/>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5" name="Google Shape;4315;p5"/>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16" name="Google Shape;4316;p5"/>
          <p:cNvSpPr txBox="1"/>
          <p:nvPr>
            <p:ph type="title"/>
          </p:nvPr>
        </p:nvSpPr>
        <p:spPr>
          <a:xfrm>
            <a:off x="715188" y="539975"/>
            <a:ext cx="7713600" cy="7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SzPts val="2800"/>
              <a:buNone/>
            </a:pPr>
            <a:r>
              <a:rPr lang="en">
                <a:solidFill>
                  <a:schemeClr val="dk2"/>
                </a:solidFill>
                <a:highlight>
                  <a:srgbClr val="9FC5E8"/>
                </a:highlight>
              </a:rPr>
              <a:t>2.1 </a:t>
            </a:r>
            <a:r>
              <a:rPr lang="en"/>
              <a:t>A* </a:t>
            </a:r>
            <a:r>
              <a:rPr lang="en">
                <a:solidFill>
                  <a:schemeClr val="dk2"/>
                </a:solidFill>
              </a:rPr>
              <a:t>ALGORITHM</a:t>
            </a:r>
            <a:r>
              <a:rPr lang="en"/>
              <a:t> STEPS</a:t>
            </a:r>
            <a:endParaRPr/>
          </a:p>
        </p:txBody>
      </p:sp>
      <p:sp>
        <p:nvSpPr>
          <p:cNvPr id="4317" name="Google Shape;4317;p5"/>
          <p:cNvSpPr txBox="1"/>
          <p:nvPr/>
        </p:nvSpPr>
        <p:spPr>
          <a:xfrm>
            <a:off x="2843350" y="1200350"/>
            <a:ext cx="6001800" cy="38295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120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Initialize the algorithm with the starting node and the destination node.</a:t>
            </a:r>
            <a:endParaRPr sz="1600">
              <a:solidFill>
                <a:schemeClr val="dk1"/>
              </a:solidFill>
              <a:latin typeface="Barlow Semi Condensed"/>
              <a:ea typeface="Barlow Semi Condensed"/>
              <a:cs typeface="Barlow Semi Condensed"/>
              <a:sym typeface="Barlow Semi Condensed"/>
            </a:endParaRPr>
          </a:p>
          <a:p>
            <a:pPr indent="-330200" lvl="0" marL="457200" rtl="0" algn="l">
              <a:lnSpc>
                <a:spcPct val="115000"/>
              </a:lnSpc>
              <a:spcBef>
                <a:spcPts val="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Generate a set of potential paths that start with the starting node and move towards the destination node.</a:t>
            </a:r>
            <a:endParaRPr sz="1600">
              <a:solidFill>
                <a:schemeClr val="dk1"/>
              </a:solidFill>
              <a:latin typeface="Barlow Semi Condensed"/>
              <a:ea typeface="Barlow Semi Condensed"/>
              <a:cs typeface="Barlow Semi Condensed"/>
              <a:sym typeface="Barlow Semi Condensed"/>
            </a:endParaRPr>
          </a:p>
          <a:p>
            <a:pPr indent="-330200" lvl="0" marL="457200" rtl="0" algn="l">
              <a:lnSpc>
                <a:spcPct val="115000"/>
              </a:lnSpc>
              <a:spcBef>
                <a:spcPts val="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Use a heuristic function to determine which path to explore first (i.e., the one that has the highest potential to reach the destination node).</a:t>
            </a:r>
            <a:endParaRPr sz="1600">
              <a:solidFill>
                <a:schemeClr val="dk1"/>
              </a:solidFill>
              <a:latin typeface="Barlow Semi Condensed"/>
              <a:ea typeface="Barlow Semi Condensed"/>
              <a:cs typeface="Barlow Semi Condensed"/>
              <a:sym typeface="Barlow Semi Condensed"/>
            </a:endParaRPr>
          </a:p>
          <a:p>
            <a:pPr indent="-330200" lvl="0" marL="457200" rtl="0" algn="l">
              <a:lnSpc>
                <a:spcPct val="115000"/>
              </a:lnSpc>
              <a:spcBef>
                <a:spcPts val="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While the current node is not the destination node and there are still potential paths to explore, select the path that has the highest potential to reach the destination and explore the next node on that path.</a:t>
            </a:r>
            <a:endParaRPr sz="1600">
              <a:solidFill>
                <a:schemeClr val="dk1"/>
              </a:solidFill>
              <a:latin typeface="Barlow Semi Condensed"/>
              <a:ea typeface="Barlow Semi Condensed"/>
              <a:cs typeface="Barlow Semi Condensed"/>
              <a:sym typeface="Barlow Semi Condensed"/>
            </a:endParaRPr>
          </a:p>
          <a:p>
            <a:pPr indent="-330200" lvl="0" marL="457200" rtl="0" algn="l">
              <a:lnSpc>
                <a:spcPct val="115000"/>
              </a:lnSpc>
              <a:spcBef>
                <a:spcPts val="0"/>
              </a:spcBef>
              <a:spcAft>
                <a:spcPts val="0"/>
              </a:spcAft>
              <a:buClr>
                <a:schemeClr val="dk1"/>
              </a:buClr>
              <a:buSzPts val="1600"/>
              <a:buFont typeface="Barlow Semi Condensed"/>
              <a:buAutoNum type="arabicPeriod"/>
            </a:pPr>
            <a:r>
              <a:rPr lang="en" sz="1600">
                <a:solidFill>
                  <a:schemeClr val="dk1"/>
                </a:solidFill>
                <a:latin typeface="Barlow Semi Condensed"/>
                <a:ea typeface="Barlow Semi Condensed"/>
                <a:cs typeface="Barlow Semi Condensed"/>
                <a:sym typeface="Barlow Semi Condensed"/>
              </a:rPr>
              <a:t>Repeat step 4 until either the destination node is reached, or all potential paths have been explored.</a:t>
            </a:r>
            <a:endParaRPr sz="1600">
              <a:solidFill>
                <a:schemeClr val="dk1"/>
              </a:solidFill>
              <a:latin typeface="Barlow Semi Condensed"/>
              <a:ea typeface="Barlow Semi Condensed"/>
              <a:cs typeface="Barlow Semi Condensed"/>
              <a:sym typeface="Barlow Semi Condensed"/>
            </a:endParaRPr>
          </a:p>
        </p:txBody>
      </p:sp>
      <p:sp>
        <p:nvSpPr>
          <p:cNvPr id="4318" name="Google Shape;4318;p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2" name="Shape 4322"/>
        <p:cNvGrpSpPr/>
        <p:nvPr/>
      </p:nvGrpSpPr>
      <p:grpSpPr>
        <a:xfrm>
          <a:off x="0" y="0"/>
          <a:ext cx="0" cy="0"/>
          <a:chOff x="0" y="0"/>
          <a:chExt cx="0" cy="0"/>
        </a:xfrm>
      </p:grpSpPr>
      <p:grpSp>
        <p:nvGrpSpPr>
          <p:cNvPr id="4323" name="Google Shape;4323;p6"/>
          <p:cNvGrpSpPr/>
          <p:nvPr/>
        </p:nvGrpSpPr>
        <p:grpSpPr>
          <a:xfrm>
            <a:off x="566700" y="2407374"/>
            <a:ext cx="2228439" cy="2228439"/>
            <a:chOff x="3273438" y="3395175"/>
            <a:chExt cx="1140450" cy="1140450"/>
          </a:xfrm>
        </p:grpSpPr>
        <p:sp>
          <p:nvSpPr>
            <p:cNvPr id="4324" name="Google Shape;4324;p6"/>
            <p:cNvSpPr/>
            <p:nvPr/>
          </p:nvSpPr>
          <p:spPr>
            <a:xfrm>
              <a:off x="3526713"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5" name="Google Shape;4325;p6"/>
            <p:cNvSpPr/>
            <p:nvPr/>
          </p:nvSpPr>
          <p:spPr>
            <a:xfrm>
              <a:off x="3653363"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6" name="Google Shape;4326;p6"/>
            <p:cNvSpPr/>
            <p:nvPr/>
          </p:nvSpPr>
          <p:spPr>
            <a:xfrm>
              <a:off x="37799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7" name="Google Shape;4327;p6"/>
            <p:cNvSpPr/>
            <p:nvPr/>
          </p:nvSpPr>
          <p:spPr>
            <a:xfrm>
              <a:off x="39066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8" name="Google Shape;4328;p6"/>
            <p:cNvSpPr/>
            <p:nvPr/>
          </p:nvSpPr>
          <p:spPr>
            <a:xfrm>
              <a:off x="4033263" y="339517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9" name="Google Shape;4329;p6"/>
            <p:cNvSpPr/>
            <p:nvPr/>
          </p:nvSpPr>
          <p:spPr>
            <a:xfrm>
              <a:off x="4160588" y="339517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0" name="Google Shape;4330;p6"/>
            <p:cNvSpPr/>
            <p:nvPr/>
          </p:nvSpPr>
          <p:spPr>
            <a:xfrm>
              <a:off x="4287238" y="339517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1" name="Google Shape;4331;p6"/>
            <p:cNvSpPr/>
            <p:nvPr/>
          </p:nvSpPr>
          <p:spPr>
            <a:xfrm>
              <a:off x="32734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2" name="Google Shape;4332;p6"/>
            <p:cNvSpPr/>
            <p:nvPr/>
          </p:nvSpPr>
          <p:spPr>
            <a:xfrm>
              <a:off x="3400063" y="352180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3" name="Google Shape;4333;p6"/>
            <p:cNvSpPr/>
            <p:nvPr/>
          </p:nvSpPr>
          <p:spPr>
            <a:xfrm>
              <a:off x="3526713"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4" name="Google Shape;4334;p6"/>
            <p:cNvSpPr/>
            <p:nvPr/>
          </p:nvSpPr>
          <p:spPr>
            <a:xfrm>
              <a:off x="3653363"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5" name="Google Shape;4335;p6"/>
            <p:cNvSpPr/>
            <p:nvPr/>
          </p:nvSpPr>
          <p:spPr>
            <a:xfrm>
              <a:off x="37799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6" name="Google Shape;4336;p6"/>
            <p:cNvSpPr/>
            <p:nvPr/>
          </p:nvSpPr>
          <p:spPr>
            <a:xfrm>
              <a:off x="39066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7" name="Google Shape;4337;p6"/>
            <p:cNvSpPr/>
            <p:nvPr/>
          </p:nvSpPr>
          <p:spPr>
            <a:xfrm>
              <a:off x="4033263" y="352180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8" name="Google Shape;4338;p6"/>
            <p:cNvSpPr/>
            <p:nvPr/>
          </p:nvSpPr>
          <p:spPr>
            <a:xfrm>
              <a:off x="4160588" y="352180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9" name="Google Shape;4339;p6"/>
            <p:cNvSpPr/>
            <p:nvPr/>
          </p:nvSpPr>
          <p:spPr>
            <a:xfrm>
              <a:off x="4287238" y="352180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0" name="Google Shape;4340;p6"/>
            <p:cNvSpPr/>
            <p:nvPr/>
          </p:nvSpPr>
          <p:spPr>
            <a:xfrm>
              <a:off x="32734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1" name="Google Shape;4341;p6"/>
            <p:cNvSpPr/>
            <p:nvPr/>
          </p:nvSpPr>
          <p:spPr>
            <a:xfrm>
              <a:off x="3400063" y="3648450"/>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2" name="Google Shape;4342;p6"/>
            <p:cNvSpPr/>
            <p:nvPr/>
          </p:nvSpPr>
          <p:spPr>
            <a:xfrm>
              <a:off x="3526713"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3" name="Google Shape;4343;p6"/>
            <p:cNvSpPr/>
            <p:nvPr/>
          </p:nvSpPr>
          <p:spPr>
            <a:xfrm>
              <a:off x="3653363"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4" name="Google Shape;4344;p6"/>
            <p:cNvSpPr/>
            <p:nvPr/>
          </p:nvSpPr>
          <p:spPr>
            <a:xfrm>
              <a:off x="37799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5" name="Google Shape;4345;p6"/>
            <p:cNvSpPr/>
            <p:nvPr/>
          </p:nvSpPr>
          <p:spPr>
            <a:xfrm>
              <a:off x="39066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6" name="Google Shape;4346;p6"/>
            <p:cNvSpPr/>
            <p:nvPr/>
          </p:nvSpPr>
          <p:spPr>
            <a:xfrm>
              <a:off x="4033263" y="3648450"/>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7" name="Google Shape;4347;p6"/>
            <p:cNvSpPr/>
            <p:nvPr/>
          </p:nvSpPr>
          <p:spPr>
            <a:xfrm>
              <a:off x="4160588" y="3648450"/>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8" name="Google Shape;4348;p6"/>
            <p:cNvSpPr/>
            <p:nvPr/>
          </p:nvSpPr>
          <p:spPr>
            <a:xfrm>
              <a:off x="4287238" y="3648450"/>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9" name="Google Shape;4349;p6"/>
            <p:cNvSpPr/>
            <p:nvPr/>
          </p:nvSpPr>
          <p:spPr>
            <a:xfrm>
              <a:off x="32734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0" name="Google Shape;4350;p6"/>
            <p:cNvSpPr/>
            <p:nvPr/>
          </p:nvSpPr>
          <p:spPr>
            <a:xfrm>
              <a:off x="3400063" y="3775075"/>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1" name="Google Shape;4351;p6"/>
            <p:cNvSpPr/>
            <p:nvPr/>
          </p:nvSpPr>
          <p:spPr>
            <a:xfrm>
              <a:off x="3526713"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2" name="Google Shape;4352;p6"/>
            <p:cNvSpPr/>
            <p:nvPr/>
          </p:nvSpPr>
          <p:spPr>
            <a:xfrm>
              <a:off x="3653363"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3" name="Google Shape;4353;p6"/>
            <p:cNvSpPr/>
            <p:nvPr/>
          </p:nvSpPr>
          <p:spPr>
            <a:xfrm>
              <a:off x="37799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4" name="Google Shape;4354;p6"/>
            <p:cNvSpPr/>
            <p:nvPr/>
          </p:nvSpPr>
          <p:spPr>
            <a:xfrm>
              <a:off x="39066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5" name="Google Shape;4355;p6"/>
            <p:cNvSpPr/>
            <p:nvPr/>
          </p:nvSpPr>
          <p:spPr>
            <a:xfrm>
              <a:off x="4033263" y="3775075"/>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6" name="Google Shape;4356;p6"/>
            <p:cNvSpPr/>
            <p:nvPr/>
          </p:nvSpPr>
          <p:spPr>
            <a:xfrm>
              <a:off x="4160588" y="3775075"/>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7" name="Google Shape;4357;p6"/>
            <p:cNvSpPr/>
            <p:nvPr/>
          </p:nvSpPr>
          <p:spPr>
            <a:xfrm>
              <a:off x="4287238" y="3775075"/>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8" name="Google Shape;4358;p6"/>
            <p:cNvSpPr/>
            <p:nvPr/>
          </p:nvSpPr>
          <p:spPr>
            <a:xfrm>
              <a:off x="32734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9" name="Google Shape;4359;p6"/>
            <p:cNvSpPr/>
            <p:nvPr/>
          </p:nvSpPr>
          <p:spPr>
            <a:xfrm>
              <a:off x="3400063" y="39017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0" name="Google Shape;4360;p6"/>
            <p:cNvSpPr/>
            <p:nvPr/>
          </p:nvSpPr>
          <p:spPr>
            <a:xfrm>
              <a:off x="3526713"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1" name="Google Shape;4361;p6"/>
            <p:cNvSpPr/>
            <p:nvPr/>
          </p:nvSpPr>
          <p:spPr>
            <a:xfrm>
              <a:off x="3653363"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2" name="Google Shape;4362;p6"/>
            <p:cNvSpPr/>
            <p:nvPr/>
          </p:nvSpPr>
          <p:spPr>
            <a:xfrm>
              <a:off x="37799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3" name="Google Shape;4363;p6"/>
            <p:cNvSpPr/>
            <p:nvPr/>
          </p:nvSpPr>
          <p:spPr>
            <a:xfrm>
              <a:off x="39066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4" name="Google Shape;4364;p6"/>
            <p:cNvSpPr/>
            <p:nvPr/>
          </p:nvSpPr>
          <p:spPr>
            <a:xfrm>
              <a:off x="4033263" y="39017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5" name="Google Shape;4365;p6"/>
            <p:cNvSpPr/>
            <p:nvPr/>
          </p:nvSpPr>
          <p:spPr>
            <a:xfrm>
              <a:off x="4160588" y="39017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6" name="Google Shape;4366;p6"/>
            <p:cNvSpPr/>
            <p:nvPr/>
          </p:nvSpPr>
          <p:spPr>
            <a:xfrm>
              <a:off x="4287238" y="39017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7" name="Google Shape;4367;p6"/>
            <p:cNvSpPr/>
            <p:nvPr/>
          </p:nvSpPr>
          <p:spPr>
            <a:xfrm>
              <a:off x="32734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8" name="Google Shape;4368;p6"/>
            <p:cNvSpPr/>
            <p:nvPr/>
          </p:nvSpPr>
          <p:spPr>
            <a:xfrm>
              <a:off x="3400063" y="4028350"/>
              <a:ext cx="126675" cy="126675"/>
            </a:xfrm>
            <a:custGeom>
              <a:rect b="b" l="l" r="r" t="t"/>
              <a:pathLst>
                <a:path extrusionOk="0" fill="none" h="5067" w="5067">
                  <a:moveTo>
                    <a:pt x="1" y="1"/>
                  </a:moveTo>
                  <a:lnTo>
                    <a:pt x="5067" y="1"/>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9" name="Google Shape;4369;p6"/>
            <p:cNvSpPr/>
            <p:nvPr/>
          </p:nvSpPr>
          <p:spPr>
            <a:xfrm>
              <a:off x="3526713"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0" name="Google Shape;4370;p6"/>
            <p:cNvSpPr/>
            <p:nvPr/>
          </p:nvSpPr>
          <p:spPr>
            <a:xfrm>
              <a:off x="3653363"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1" name="Google Shape;4371;p6"/>
            <p:cNvSpPr/>
            <p:nvPr/>
          </p:nvSpPr>
          <p:spPr>
            <a:xfrm>
              <a:off x="37799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2" name="Google Shape;4372;p6"/>
            <p:cNvSpPr/>
            <p:nvPr/>
          </p:nvSpPr>
          <p:spPr>
            <a:xfrm>
              <a:off x="39066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3" name="Google Shape;4373;p6"/>
            <p:cNvSpPr/>
            <p:nvPr/>
          </p:nvSpPr>
          <p:spPr>
            <a:xfrm>
              <a:off x="4033263" y="4028350"/>
              <a:ext cx="127350" cy="126675"/>
            </a:xfrm>
            <a:custGeom>
              <a:rect b="b" l="l" r="r" t="t"/>
              <a:pathLst>
                <a:path extrusionOk="0" fill="none" h="5067" w="5094">
                  <a:moveTo>
                    <a:pt x="1" y="1"/>
                  </a:moveTo>
                  <a:lnTo>
                    <a:pt x="5094" y="1"/>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4" name="Google Shape;4374;p6"/>
            <p:cNvSpPr/>
            <p:nvPr/>
          </p:nvSpPr>
          <p:spPr>
            <a:xfrm>
              <a:off x="4160588" y="4028350"/>
              <a:ext cx="126675" cy="126675"/>
            </a:xfrm>
            <a:custGeom>
              <a:rect b="b" l="l" r="r" t="t"/>
              <a:pathLst>
                <a:path extrusionOk="0" fill="none" h="5067" w="5067">
                  <a:moveTo>
                    <a:pt x="1" y="1"/>
                  </a:moveTo>
                  <a:lnTo>
                    <a:pt x="5066" y="1"/>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5" name="Google Shape;4375;p6"/>
            <p:cNvSpPr/>
            <p:nvPr/>
          </p:nvSpPr>
          <p:spPr>
            <a:xfrm>
              <a:off x="4287238" y="4028350"/>
              <a:ext cx="126650" cy="126675"/>
            </a:xfrm>
            <a:custGeom>
              <a:rect b="b" l="l" r="r" t="t"/>
              <a:pathLst>
                <a:path extrusionOk="0" fill="none" h="5067" w="5066">
                  <a:moveTo>
                    <a:pt x="0" y="1"/>
                  </a:moveTo>
                  <a:lnTo>
                    <a:pt x="5066" y="1"/>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6" name="Google Shape;4376;p6"/>
            <p:cNvSpPr/>
            <p:nvPr/>
          </p:nvSpPr>
          <p:spPr>
            <a:xfrm>
              <a:off x="32734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7" name="Google Shape;4377;p6"/>
            <p:cNvSpPr/>
            <p:nvPr/>
          </p:nvSpPr>
          <p:spPr>
            <a:xfrm>
              <a:off x="3400063" y="4155000"/>
              <a:ext cx="126675" cy="127350"/>
            </a:xfrm>
            <a:custGeom>
              <a:rect b="b" l="l" r="r" t="t"/>
              <a:pathLst>
                <a:path extrusionOk="0" fill="none" h="5094" w="5067">
                  <a:moveTo>
                    <a:pt x="1" y="0"/>
                  </a:moveTo>
                  <a:lnTo>
                    <a:pt x="5067" y="0"/>
                  </a:lnTo>
                  <a:lnTo>
                    <a:pt x="5067"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8" name="Google Shape;4378;p6"/>
            <p:cNvSpPr/>
            <p:nvPr/>
          </p:nvSpPr>
          <p:spPr>
            <a:xfrm>
              <a:off x="3526713"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9" name="Google Shape;4379;p6"/>
            <p:cNvSpPr/>
            <p:nvPr/>
          </p:nvSpPr>
          <p:spPr>
            <a:xfrm>
              <a:off x="3653363"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0" name="Google Shape;4380;p6"/>
            <p:cNvSpPr/>
            <p:nvPr/>
          </p:nvSpPr>
          <p:spPr>
            <a:xfrm>
              <a:off x="37799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1" name="Google Shape;4381;p6"/>
            <p:cNvSpPr/>
            <p:nvPr/>
          </p:nvSpPr>
          <p:spPr>
            <a:xfrm>
              <a:off x="39066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2" name="Google Shape;4382;p6"/>
            <p:cNvSpPr/>
            <p:nvPr/>
          </p:nvSpPr>
          <p:spPr>
            <a:xfrm>
              <a:off x="4033263" y="4155000"/>
              <a:ext cx="127350" cy="127350"/>
            </a:xfrm>
            <a:custGeom>
              <a:rect b="b" l="l" r="r" t="t"/>
              <a:pathLst>
                <a:path extrusionOk="0" fill="none" h="5094" w="5094">
                  <a:moveTo>
                    <a:pt x="1" y="0"/>
                  </a:moveTo>
                  <a:lnTo>
                    <a:pt x="5094" y="0"/>
                  </a:lnTo>
                  <a:lnTo>
                    <a:pt x="5094"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3" name="Google Shape;4383;p6"/>
            <p:cNvSpPr/>
            <p:nvPr/>
          </p:nvSpPr>
          <p:spPr>
            <a:xfrm>
              <a:off x="4160588" y="4155000"/>
              <a:ext cx="126675" cy="127350"/>
            </a:xfrm>
            <a:custGeom>
              <a:rect b="b" l="l" r="r" t="t"/>
              <a:pathLst>
                <a:path extrusionOk="0" fill="none" h="5094" w="5067">
                  <a:moveTo>
                    <a:pt x="1" y="0"/>
                  </a:moveTo>
                  <a:lnTo>
                    <a:pt x="5066" y="0"/>
                  </a:lnTo>
                  <a:lnTo>
                    <a:pt x="5066" y="5093"/>
                  </a:lnTo>
                  <a:lnTo>
                    <a:pt x="1"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4" name="Google Shape;4384;p6"/>
            <p:cNvSpPr/>
            <p:nvPr/>
          </p:nvSpPr>
          <p:spPr>
            <a:xfrm>
              <a:off x="4287238" y="4155000"/>
              <a:ext cx="126650" cy="127350"/>
            </a:xfrm>
            <a:custGeom>
              <a:rect b="b" l="l" r="r" t="t"/>
              <a:pathLst>
                <a:path extrusionOk="0" fill="none" h="5094" w="5066">
                  <a:moveTo>
                    <a:pt x="0" y="0"/>
                  </a:moveTo>
                  <a:lnTo>
                    <a:pt x="5066" y="0"/>
                  </a:lnTo>
                  <a:lnTo>
                    <a:pt x="5066" y="5093"/>
                  </a:lnTo>
                  <a:lnTo>
                    <a:pt x="0" y="5093"/>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5" name="Google Shape;4385;p6"/>
            <p:cNvSpPr/>
            <p:nvPr/>
          </p:nvSpPr>
          <p:spPr>
            <a:xfrm>
              <a:off x="32734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6" name="Google Shape;4386;p6"/>
            <p:cNvSpPr/>
            <p:nvPr/>
          </p:nvSpPr>
          <p:spPr>
            <a:xfrm>
              <a:off x="3400063" y="4282325"/>
              <a:ext cx="126675" cy="126650"/>
            </a:xfrm>
            <a:custGeom>
              <a:rect b="b" l="l" r="r" t="t"/>
              <a:pathLst>
                <a:path extrusionOk="0" fill="none" h="5066" w="5067">
                  <a:moveTo>
                    <a:pt x="1" y="0"/>
                  </a:moveTo>
                  <a:lnTo>
                    <a:pt x="5067" y="0"/>
                  </a:lnTo>
                  <a:lnTo>
                    <a:pt x="5067"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7" name="Google Shape;4387;p6"/>
            <p:cNvSpPr/>
            <p:nvPr/>
          </p:nvSpPr>
          <p:spPr>
            <a:xfrm>
              <a:off x="3526713"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8" name="Google Shape;4388;p6"/>
            <p:cNvSpPr/>
            <p:nvPr/>
          </p:nvSpPr>
          <p:spPr>
            <a:xfrm>
              <a:off x="3653363"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9" name="Google Shape;4389;p6"/>
            <p:cNvSpPr/>
            <p:nvPr/>
          </p:nvSpPr>
          <p:spPr>
            <a:xfrm>
              <a:off x="37799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0" name="Google Shape;4390;p6"/>
            <p:cNvSpPr/>
            <p:nvPr/>
          </p:nvSpPr>
          <p:spPr>
            <a:xfrm>
              <a:off x="39066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1" name="Google Shape;4391;p6"/>
            <p:cNvSpPr/>
            <p:nvPr/>
          </p:nvSpPr>
          <p:spPr>
            <a:xfrm>
              <a:off x="4033263" y="4282325"/>
              <a:ext cx="127350" cy="126650"/>
            </a:xfrm>
            <a:custGeom>
              <a:rect b="b" l="l" r="r" t="t"/>
              <a:pathLst>
                <a:path extrusionOk="0" fill="none" h="5066" w="5094">
                  <a:moveTo>
                    <a:pt x="1" y="0"/>
                  </a:moveTo>
                  <a:lnTo>
                    <a:pt x="5094" y="0"/>
                  </a:lnTo>
                  <a:lnTo>
                    <a:pt x="5094"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2" name="Google Shape;4392;p6"/>
            <p:cNvSpPr/>
            <p:nvPr/>
          </p:nvSpPr>
          <p:spPr>
            <a:xfrm>
              <a:off x="4160588" y="4282325"/>
              <a:ext cx="126675" cy="126650"/>
            </a:xfrm>
            <a:custGeom>
              <a:rect b="b" l="l" r="r" t="t"/>
              <a:pathLst>
                <a:path extrusionOk="0" fill="none" h="5066" w="5067">
                  <a:moveTo>
                    <a:pt x="1" y="0"/>
                  </a:moveTo>
                  <a:lnTo>
                    <a:pt x="5066" y="0"/>
                  </a:lnTo>
                  <a:lnTo>
                    <a:pt x="5066" y="5066"/>
                  </a:lnTo>
                  <a:lnTo>
                    <a:pt x="1"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3" name="Google Shape;4393;p6"/>
            <p:cNvSpPr/>
            <p:nvPr/>
          </p:nvSpPr>
          <p:spPr>
            <a:xfrm>
              <a:off x="4287238" y="4282325"/>
              <a:ext cx="126650" cy="126650"/>
            </a:xfrm>
            <a:custGeom>
              <a:rect b="b" l="l" r="r" t="t"/>
              <a:pathLst>
                <a:path extrusionOk="0" fill="none" h="5066" w="5066">
                  <a:moveTo>
                    <a:pt x="0" y="0"/>
                  </a:moveTo>
                  <a:lnTo>
                    <a:pt x="5066" y="0"/>
                  </a:lnTo>
                  <a:lnTo>
                    <a:pt x="5066" y="5066"/>
                  </a:lnTo>
                  <a:lnTo>
                    <a:pt x="0" y="5066"/>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4" name="Google Shape;4394;p6"/>
            <p:cNvSpPr/>
            <p:nvPr/>
          </p:nvSpPr>
          <p:spPr>
            <a:xfrm>
              <a:off x="32734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5" name="Google Shape;4395;p6"/>
            <p:cNvSpPr/>
            <p:nvPr/>
          </p:nvSpPr>
          <p:spPr>
            <a:xfrm>
              <a:off x="3400063" y="4408950"/>
              <a:ext cx="126675" cy="126675"/>
            </a:xfrm>
            <a:custGeom>
              <a:rect b="b" l="l" r="r" t="t"/>
              <a:pathLst>
                <a:path extrusionOk="0" fill="none" h="5067" w="5067">
                  <a:moveTo>
                    <a:pt x="1" y="1"/>
                  </a:moveTo>
                  <a:lnTo>
                    <a:pt x="5067" y="1"/>
                  </a:lnTo>
                  <a:lnTo>
                    <a:pt x="5067"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6" name="Google Shape;4396;p6"/>
            <p:cNvSpPr/>
            <p:nvPr/>
          </p:nvSpPr>
          <p:spPr>
            <a:xfrm>
              <a:off x="3526713"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7" name="Google Shape;4397;p6"/>
            <p:cNvSpPr/>
            <p:nvPr/>
          </p:nvSpPr>
          <p:spPr>
            <a:xfrm>
              <a:off x="3653363"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8" name="Google Shape;4398;p6"/>
            <p:cNvSpPr/>
            <p:nvPr/>
          </p:nvSpPr>
          <p:spPr>
            <a:xfrm>
              <a:off x="37799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9" name="Google Shape;4399;p6"/>
            <p:cNvSpPr/>
            <p:nvPr/>
          </p:nvSpPr>
          <p:spPr>
            <a:xfrm>
              <a:off x="39066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0" name="Google Shape;4400;p6"/>
            <p:cNvSpPr/>
            <p:nvPr/>
          </p:nvSpPr>
          <p:spPr>
            <a:xfrm>
              <a:off x="4033263" y="4408950"/>
              <a:ext cx="127350" cy="126675"/>
            </a:xfrm>
            <a:custGeom>
              <a:rect b="b" l="l" r="r" t="t"/>
              <a:pathLst>
                <a:path extrusionOk="0" fill="none" h="5067" w="5094">
                  <a:moveTo>
                    <a:pt x="1" y="1"/>
                  </a:moveTo>
                  <a:lnTo>
                    <a:pt x="5094" y="1"/>
                  </a:lnTo>
                  <a:lnTo>
                    <a:pt x="5094"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1" name="Google Shape;4401;p6"/>
            <p:cNvSpPr/>
            <p:nvPr/>
          </p:nvSpPr>
          <p:spPr>
            <a:xfrm>
              <a:off x="4160588" y="4408950"/>
              <a:ext cx="126675" cy="126675"/>
            </a:xfrm>
            <a:custGeom>
              <a:rect b="b" l="l" r="r" t="t"/>
              <a:pathLst>
                <a:path extrusionOk="0" fill="none" h="5067" w="5067">
                  <a:moveTo>
                    <a:pt x="1" y="1"/>
                  </a:moveTo>
                  <a:lnTo>
                    <a:pt x="5066" y="1"/>
                  </a:lnTo>
                  <a:lnTo>
                    <a:pt x="5066" y="5067"/>
                  </a:lnTo>
                  <a:lnTo>
                    <a:pt x="1"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2" name="Google Shape;4402;p6"/>
            <p:cNvSpPr/>
            <p:nvPr/>
          </p:nvSpPr>
          <p:spPr>
            <a:xfrm>
              <a:off x="4287238" y="4408950"/>
              <a:ext cx="126650" cy="126675"/>
            </a:xfrm>
            <a:custGeom>
              <a:rect b="b" l="l" r="r" t="t"/>
              <a:pathLst>
                <a:path extrusionOk="0" fill="none" h="5067" w="5066">
                  <a:moveTo>
                    <a:pt x="0" y="1"/>
                  </a:moveTo>
                  <a:lnTo>
                    <a:pt x="5066" y="1"/>
                  </a:lnTo>
                  <a:lnTo>
                    <a:pt x="5066" y="5067"/>
                  </a:lnTo>
                  <a:lnTo>
                    <a:pt x="0" y="5067"/>
                  </a:lnTo>
                  <a:close/>
                </a:path>
              </a:pathLst>
            </a:custGeom>
            <a:noFill/>
            <a:ln cap="flat" cmpd="sng" w="9525">
              <a:solidFill>
                <a:schemeClr val="accent5"/>
              </a:solidFill>
              <a:prstDash val="solid"/>
              <a:miter lim="2738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03" name="Google Shape;4403;p6"/>
          <p:cNvSpPr txBox="1"/>
          <p:nvPr>
            <p:ph type="title"/>
          </p:nvPr>
        </p:nvSpPr>
        <p:spPr>
          <a:xfrm>
            <a:off x="715188" y="539975"/>
            <a:ext cx="7713600" cy="7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dk2"/>
                </a:solidFill>
                <a:highlight>
                  <a:srgbClr val="9FC5E8"/>
                </a:highlight>
              </a:rPr>
              <a:t>2.2 </a:t>
            </a:r>
            <a:r>
              <a:rPr lang="en"/>
              <a:t>A* </a:t>
            </a:r>
            <a:r>
              <a:rPr lang="en">
                <a:solidFill>
                  <a:schemeClr val="dk2"/>
                </a:solidFill>
              </a:rPr>
              <a:t>ALGORITHM </a:t>
            </a:r>
            <a:r>
              <a:rPr lang="en">
                <a:solidFill>
                  <a:schemeClr val="dk2"/>
                </a:solidFill>
                <a:highlight>
                  <a:schemeClr val="accent1"/>
                </a:highlight>
              </a:rPr>
              <a:t> </a:t>
            </a:r>
            <a:r>
              <a:rPr lang="en">
                <a:solidFill>
                  <a:schemeClr val="lt1"/>
                </a:solidFill>
                <a:highlight>
                  <a:schemeClr val="accent1"/>
                </a:highlight>
              </a:rPr>
              <a:t>VISUALIZATION_</a:t>
            </a:r>
            <a:r>
              <a:rPr lang="en">
                <a:highlight>
                  <a:schemeClr val="accent5"/>
                </a:highlight>
              </a:rPr>
              <a:t>  </a:t>
            </a:r>
            <a:r>
              <a:rPr lang="en">
                <a:solidFill>
                  <a:schemeClr val="lt1"/>
                </a:solidFill>
                <a:highlight>
                  <a:schemeClr val="accent1"/>
                </a:highlight>
              </a:rPr>
              <a:t> </a:t>
            </a:r>
            <a:endParaRPr>
              <a:solidFill>
                <a:schemeClr val="lt1"/>
              </a:solidFill>
              <a:highlight>
                <a:schemeClr val="accent1"/>
              </a:highlight>
            </a:endParaRPr>
          </a:p>
        </p:txBody>
      </p:sp>
      <p:sp>
        <p:nvSpPr>
          <p:cNvPr id="4404" name="Google Shape;4404;p6"/>
          <p:cNvSpPr txBox="1"/>
          <p:nvPr/>
        </p:nvSpPr>
        <p:spPr>
          <a:xfrm>
            <a:off x="3423450" y="4186675"/>
            <a:ext cx="5631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a:ea typeface="Raleway"/>
                <a:cs typeface="Raleway"/>
                <a:sym typeface="Raleway"/>
              </a:rPr>
              <a:t>Figure 1: Dijkstra’s path finding algorithm vs A* path finding     algorithm</a:t>
            </a:r>
            <a:endParaRPr>
              <a:latin typeface="Raleway"/>
              <a:ea typeface="Raleway"/>
              <a:cs typeface="Raleway"/>
              <a:sym typeface="Raleway"/>
            </a:endParaRPr>
          </a:p>
        </p:txBody>
      </p:sp>
      <p:pic>
        <p:nvPicPr>
          <p:cNvPr id="4405" name="Google Shape;4405;p6"/>
          <p:cNvPicPr preferRelativeResize="0"/>
          <p:nvPr/>
        </p:nvPicPr>
        <p:blipFill>
          <a:blip r:embed="rId3">
            <a:alphaModFix/>
          </a:blip>
          <a:stretch>
            <a:fillRect/>
          </a:stretch>
        </p:blipFill>
        <p:spPr>
          <a:xfrm>
            <a:off x="3429000" y="1375163"/>
            <a:ext cx="5715000" cy="2676525"/>
          </a:xfrm>
          <a:prstGeom prst="rect">
            <a:avLst/>
          </a:prstGeom>
          <a:noFill/>
          <a:ln>
            <a:noFill/>
          </a:ln>
          <a:effectLst>
            <a:outerShdw blurRad="57150" rotWithShape="0" algn="bl" dir="5400000" dist="19050">
              <a:srgbClr val="000000">
                <a:alpha val="50000"/>
              </a:srgbClr>
            </a:outerShdw>
          </a:effectLst>
        </p:spPr>
      </p:pic>
      <p:sp>
        <p:nvSpPr>
          <p:cNvPr id="4406" name="Google Shape;4406;p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0" name="Shape 4410"/>
        <p:cNvGrpSpPr/>
        <p:nvPr/>
      </p:nvGrpSpPr>
      <p:grpSpPr>
        <a:xfrm>
          <a:off x="0" y="0"/>
          <a:ext cx="0" cy="0"/>
          <a:chOff x="0" y="0"/>
          <a:chExt cx="0" cy="0"/>
        </a:xfrm>
      </p:grpSpPr>
      <p:sp>
        <p:nvSpPr>
          <p:cNvPr id="4411" name="Google Shape;4411;p7"/>
          <p:cNvSpPr txBox="1"/>
          <p:nvPr>
            <p:ph type="title"/>
          </p:nvPr>
        </p:nvSpPr>
        <p:spPr>
          <a:xfrm>
            <a:off x="393300" y="2221650"/>
            <a:ext cx="3033600" cy="7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dk2"/>
                </a:solidFill>
                <a:highlight>
                  <a:srgbClr val="9FC5E8"/>
                </a:highlight>
              </a:rPr>
              <a:t>2.3 </a:t>
            </a:r>
            <a:r>
              <a:rPr lang="en">
                <a:solidFill>
                  <a:schemeClr val="accent6"/>
                </a:solidFill>
              </a:rPr>
              <a:t>PATH </a:t>
            </a:r>
            <a:r>
              <a:rPr lang="en"/>
              <a:t>GRAPH</a:t>
            </a:r>
            <a:endParaRPr/>
          </a:p>
        </p:txBody>
      </p:sp>
      <p:pic>
        <p:nvPicPr>
          <p:cNvPr id="4412" name="Google Shape;4412;p7"/>
          <p:cNvPicPr preferRelativeResize="0"/>
          <p:nvPr/>
        </p:nvPicPr>
        <p:blipFill rotWithShape="1">
          <a:blip r:embed="rId3">
            <a:alphaModFix/>
          </a:blip>
          <a:srcRect b="1967" l="22337" r="25918" t="2993"/>
          <a:stretch/>
        </p:blipFill>
        <p:spPr>
          <a:xfrm>
            <a:off x="3991550" y="0"/>
            <a:ext cx="5123301" cy="5143500"/>
          </a:xfrm>
          <a:prstGeom prst="rect">
            <a:avLst/>
          </a:prstGeom>
          <a:noFill/>
          <a:ln>
            <a:noFill/>
          </a:ln>
        </p:spPr>
      </p:pic>
      <p:sp>
        <p:nvSpPr>
          <p:cNvPr id="4413" name="Google Shape;4413;p7"/>
          <p:cNvSpPr txBox="1"/>
          <p:nvPr/>
        </p:nvSpPr>
        <p:spPr>
          <a:xfrm>
            <a:off x="502000" y="3207175"/>
            <a:ext cx="30000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000"/>
          </a:p>
        </p:txBody>
      </p:sp>
      <p:sp>
        <p:nvSpPr>
          <p:cNvPr id="4414" name="Google Shape;4414;p7"/>
          <p:cNvSpPr txBox="1"/>
          <p:nvPr/>
        </p:nvSpPr>
        <p:spPr>
          <a:xfrm>
            <a:off x="96350" y="3949550"/>
            <a:ext cx="3895200" cy="985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latin typeface="Raleway"/>
                <a:ea typeface="Raleway"/>
                <a:cs typeface="Raleway"/>
                <a:sym typeface="Raleway"/>
              </a:rPr>
              <a:t>Figure 2: </a:t>
            </a:r>
            <a:r>
              <a:rPr lang="en">
                <a:latin typeface="Raleway"/>
                <a:ea typeface="Raleway"/>
                <a:cs typeface="Raleway"/>
                <a:sym typeface="Raleway"/>
              </a:rPr>
              <a:t>Path Graph. </a:t>
            </a:r>
            <a:r>
              <a:rPr lang="en" sz="1200">
                <a:solidFill>
                  <a:schemeClr val="dk1"/>
                </a:solidFill>
                <a:highlight>
                  <a:srgbClr val="E69138"/>
                </a:highlight>
                <a:latin typeface="Raleway"/>
                <a:ea typeface="Raleway"/>
                <a:cs typeface="Raleway"/>
                <a:sym typeface="Raleway"/>
              </a:rPr>
              <a:t>Start Node</a:t>
            </a:r>
            <a:r>
              <a:rPr lang="en" sz="1200">
                <a:solidFill>
                  <a:schemeClr val="dk1"/>
                </a:solidFill>
                <a:latin typeface="Raleway"/>
                <a:ea typeface="Raleway"/>
                <a:cs typeface="Raleway"/>
                <a:sym typeface="Raleway"/>
              </a:rPr>
              <a:t>, </a:t>
            </a:r>
            <a:r>
              <a:rPr lang="en" sz="1200">
                <a:solidFill>
                  <a:schemeClr val="dk1"/>
                </a:solidFill>
                <a:highlight>
                  <a:srgbClr val="93C47D"/>
                </a:highlight>
                <a:latin typeface="Raleway"/>
                <a:ea typeface="Raleway"/>
                <a:cs typeface="Raleway"/>
                <a:sym typeface="Raleway"/>
              </a:rPr>
              <a:t>Goal Node</a:t>
            </a:r>
            <a:r>
              <a:rPr lang="en" sz="1200">
                <a:solidFill>
                  <a:schemeClr val="dk1"/>
                </a:solidFill>
                <a:latin typeface="Raleway"/>
                <a:ea typeface="Raleway"/>
                <a:cs typeface="Raleway"/>
                <a:sym typeface="Raleway"/>
              </a:rPr>
              <a:t>, </a:t>
            </a:r>
            <a:r>
              <a:rPr lang="en" sz="1200">
                <a:solidFill>
                  <a:schemeClr val="dk1"/>
                </a:solidFill>
                <a:highlight>
                  <a:srgbClr val="DFF9FB"/>
                </a:highlight>
                <a:latin typeface="Raleway"/>
                <a:ea typeface="Raleway"/>
                <a:cs typeface="Raleway"/>
                <a:sym typeface="Raleway"/>
              </a:rPr>
              <a:t>Intermediate Node</a:t>
            </a:r>
            <a:r>
              <a:rPr lang="en" sz="1200">
                <a:solidFill>
                  <a:schemeClr val="dk1"/>
                </a:solidFill>
                <a:latin typeface="Raleway"/>
                <a:ea typeface="Raleway"/>
                <a:cs typeface="Raleway"/>
                <a:sym typeface="Raleway"/>
              </a:rPr>
              <a:t>, </a:t>
            </a:r>
            <a:r>
              <a:rPr lang="en" sz="1200">
                <a:solidFill>
                  <a:schemeClr val="dk1"/>
                </a:solidFill>
                <a:highlight>
                  <a:srgbClr val="7ED6DF"/>
                </a:highlight>
                <a:latin typeface="Raleway"/>
                <a:ea typeface="Raleway"/>
                <a:cs typeface="Raleway"/>
                <a:sym typeface="Raleway"/>
              </a:rPr>
              <a:t>Shortest Path Node</a:t>
            </a:r>
            <a:r>
              <a:rPr lang="en" sz="1200">
                <a:solidFill>
                  <a:schemeClr val="dk1"/>
                </a:solidFill>
                <a:latin typeface="Raleway"/>
                <a:ea typeface="Raleway"/>
                <a:cs typeface="Raleway"/>
                <a:sym typeface="Raleway"/>
              </a:rPr>
              <a:t>. H(n) values are in KM.</a:t>
            </a:r>
            <a:endParaRPr sz="1000">
              <a:solidFill>
                <a:schemeClr val="dk1"/>
              </a:solidFill>
              <a:latin typeface="Raleway"/>
              <a:ea typeface="Raleway"/>
              <a:cs typeface="Raleway"/>
              <a:sym typeface="Raleway"/>
            </a:endParaRPr>
          </a:p>
          <a:p>
            <a:pPr indent="0" lvl="0" marL="0" rtl="0" algn="just">
              <a:spcBef>
                <a:spcPts val="0"/>
              </a:spcBef>
              <a:spcAft>
                <a:spcPts val="0"/>
              </a:spcAft>
              <a:buNone/>
            </a:pPr>
            <a:r>
              <a:t/>
            </a:r>
            <a:endParaRPr>
              <a:latin typeface="Raleway"/>
              <a:ea typeface="Raleway"/>
              <a:cs typeface="Raleway"/>
              <a:sym typeface="Raleway"/>
            </a:endParaRPr>
          </a:p>
        </p:txBody>
      </p:sp>
      <p:sp>
        <p:nvSpPr>
          <p:cNvPr id="4415" name="Google Shape;4415;p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9" name="Shape 4419"/>
        <p:cNvGrpSpPr/>
        <p:nvPr/>
      </p:nvGrpSpPr>
      <p:grpSpPr>
        <a:xfrm>
          <a:off x="0" y="0"/>
          <a:ext cx="0" cy="0"/>
          <a:chOff x="0" y="0"/>
          <a:chExt cx="0" cy="0"/>
        </a:xfrm>
      </p:grpSpPr>
      <p:sp>
        <p:nvSpPr>
          <p:cNvPr id="4420" name="Google Shape;4420;p8"/>
          <p:cNvSpPr txBox="1"/>
          <p:nvPr>
            <p:ph type="title"/>
          </p:nvPr>
        </p:nvSpPr>
        <p:spPr>
          <a:xfrm>
            <a:off x="715200" y="539975"/>
            <a:ext cx="7713600" cy="70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dk2"/>
                </a:solidFill>
                <a:highlight>
                  <a:srgbClr val="9FC5E8"/>
                </a:highlight>
              </a:rPr>
              <a:t>2.4 </a:t>
            </a:r>
            <a:r>
              <a:rPr lang="en">
                <a:solidFill>
                  <a:schemeClr val="accent6"/>
                </a:solidFill>
              </a:rPr>
              <a:t>HEURISTIC </a:t>
            </a:r>
            <a:r>
              <a:rPr lang="en"/>
              <a:t>VALUE</a:t>
            </a:r>
            <a:endParaRPr/>
          </a:p>
        </p:txBody>
      </p:sp>
      <p:sp>
        <p:nvSpPr>
          <p:cNvPr id="4421" name="Google Shape;4421;p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422" name="Google Shape;4422;p8"/>
          <p:cNvPicPr preferRelativeResize="0"/>
          <p:nvPr/>
        </p:nvPicPr>
        <p:blipFill>
          <a:blip r:embed="rId3">
            <a:alphaModFix/>
          </a:blip>
          <a:stretch>
            <a:fillRect/>
          </a:stretch>
        </p:blipFill>
        <p:spPr>
          <a:xfrm>
            <a:off x="6214625" y="1140025"/>
            <a:ext cx="2785550" cy="2785550"/>
          </a:xfrm>
          <a:prstGeom prst="rect">
            <a:avLst/>
          </a:prstGeom>
          <a:noFill/>
          <a:ln>
            <a:noFill/>
          </a:ln>
        </p:spPr>
      </p:pic>
      <p:sp>
        <p:nvSpPr>
          <p:cNvPr id="4423" name="Google Shape;4423;p8"/>
          <p:cNvSpPr txBox="1"/>
          <p:nvPr/>
        </p:nvSpPr>
        <p:spPr>
          <a:xfrm>
            <a:off x="523075" y="1642950"/>
            <a:ext cx="5110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aleway"/>
                <a:ea typeface="Raleway"/>
                <a:cs typeface="Raleway"/>
                <a:sym typeface="Raleway"/>
              </a:rPr>
              <a:t>By using haversine formula we calculate the direct distance between two spherical points.</a:t>
            </a:r>
            <a:endParaRPr>
              <a:latin typeface="Raleway"/>
              <a:ea typeface="Raleway"/>
              <a:cs typeface="Raleway"/>
              <a:sym typeface="Raleway"/>
            </a:endParaRPr>
          </a:p>
        </p:txBody>
      </p:sp>
      <p:pic>
        <p:nvPicPr>
          <p:cNvPr id="4424" name="Google Shape;4424;p8"/>
          <p:cNvPicPr preferRelativeResize="0"/>
          <p:nvPr/>
        </p:nvPicPr>
        <p:blipFill>
          <a:blip r:embed="rId4">
            <a:alphaModFix/>
          </a:blip>
          <a:stretch>
            <a:fillRect/>
          </a:stretch>
        </p:blipFill>
        <p:spPr>
          <a:xfrm>
            <a:off x="523075" y="2367226"/>
            <a:ext cx="5249449" cy="1117150"/>
          </a:xfrm>
          <a:prstGeom prst="rect">
            <a:avLst/>
          </a:prstGeom>
          <a:noFill/>
          <a:ln>
            <a:noFill/>
          </a:ln>
          <a:effectLst>
            <a:outerShdw blurRad="57150" rotWithShape="0" algn="bl" dir="5400000" dist="19050">
              <a:srgbClr val="000000">
                <a:alpha val="50000"/>
              </a:srgbClr>
            </a:outerShdw>
          </a:effectLst>
        </p:spPr>
      </p:pic>
      <p:pic>
        <p:nvPicPr>
          <p:cNvPr id="4425" name="Google Shape;4425;p8"/>
          <p:cNvPicPr preferRelativeResize="0"/>
          <p:nvPr/>
        </p:nvPicPr>
        <p:blipFill>
          <a:blip r:embed="rId5">
            <a:alphaModFix/>
          </a:blip>
          <a:stretch>
            <a:fillRect/>
          </a:stretch>
        </p:blipFill>
        <p:spPr>
          <a:xfrm>
            <a:off x="523075" y="3925575"/>
            <a:ext cx="5267582" cy="7637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Quarterly Business Review Meeting by Slidesgo">
  <a:themeElements>
    <a:clrScheme name="Simple Light">
      <a:dk1>
        <a:srgbClr val="000000"/>
      </a:dk1>
      <a:lt1>
        <a:srgbClr val="FFFFFF"/>
      </a:lt1>
      <a:dk2>
        <a:srgbClr val="615656"/>
      </a:dk2>
      <a:lt2>
        <a:srgbClr val="C8C8C8"/>
      </a:lt2>
      <a:accent1>
        <a:srgbClr val="CE575C"/>
      </a:accent1>
      <a:accent2>
        <a:srgbClr val="1A1A1A"/>
      </a:accent2>
      <a:accent3>
        <a:srgbClr val="615656"/>
      </a:accent3>
      <a:accent4>
        <a:srgbClr val="FDF6F0"/>
      </a:accent4>
      <a:accent5>
        <a:srgbClr val="CE575C"/>
      </a:accent5>
      <a:accent6>
        <a:srgbClr val="615656"/>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